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0" r:id="rId4"/>
    <p:sldId id="261" r:id="rId5"/>
    <p:sldId id="262" r:id="rId6"/>
    <p:sldId id="267" r:id="rId7"/>
    <p:sldId id="270" r:id="rId8"/>
    <p:sldId id="271" r:id="rId9"/>
    <p:sldId id="272" r:id="rId10"/>
    <p:sldId id="273" r:id="rId11"/>
    <p:sldId id="274" r:id="rId12"/>
    <p:sldId id="275" r:id="rId13"/>
    <p:sldId id="277" r:id="rId14"/>
    <p:sldId id="276" r:id="rId15"/>
    <p:sldId id="268" r:id="rId16"/>
    <p:sldId id="269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Pretendard SemiBold" panose="02000703000000020004" pitchFamily="50" charset="-127"/>
      <p:bold r:id="rId21"/>
    </p:embeddedFont>
    <p:embeddedFont>
      <p:font typeface="Pretendard Medium" panose="02000603000000020004" pitchFamily="50" charset="-127"/>
      <p:regular r:id="rId22"/>
    </p:embeddedFont>
    <p:embeddedFont>
      <p:font typeface="Pretendard" panose="02000503000000020004" pitchFamily="50" charset="-127"/>
      <p:regular r:id="rId23"/>
      <p:bold r:id="rId24"/>
    </p:embeddedFont>
    <p:embeddedFont>
      <p:font typeface="Pretendard Light" panose="02000403000000020004" pitchFamily="50" charset="-127"/>
      <p:regular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FE867F"/>
    <a:srgbClr val="E3F6F5"/>
    <a:srgbClr val="AFAFAF"/>
    <a:srgbClr val="000000"/>
    <a:srgbClr val="F6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688"/>
  </p:normalViewPr>
  <p:slideViewPr>
    <p:cSldViewPr snapToGrid="0">
      <p:cViewPr>
        <p:scale>
          <a:sx n="50" d="100"/>
          <a:sy n="50" d="100"/>
        </p:scale>
        <p:origin x="1112" y="28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8C131-FE66-6B42-8504-D3E622655815}" type="datetimeFigureOut">
              <a:t>2024-04-04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8A8D5-6E0C-EE45-8520-A2ADC8C7A8E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75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/>
              <a:t>3</a:t>
            </a:r>
            <a:r>
              <a:rPr kumimoji="1" lang="en-US" altLang="ko-KR"/>
              <a:t>165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8A8D5-6E0C-EE45-8520-A2ADC8C7A8E1}" type="slidenum"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0003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/>
              <a:t>3</a:t>
            </a:r>
            <a:r>
              <a:rPr kumimoji="1" lang="en-US" altLang="ko-KR"/>
              <a:t>165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8A8D5-6E0C-EE45-8520-A2ADC8C7A8E1}" type="slidenum"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4483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/>
              <a:t>3</a:t>
            </a:r>
            <a:r>
              <a:rPr kumimoji="1" lang="en-US" altLang="ko-KR"/>
              <a:t>165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8A8D5-6E0C-EE45-8520-A2ADC8C7A8E1}" type="slidenum"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39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/>
              <a:t>3</a:t>
            </a:r>
            <a:r>
              <a:rPr kumimoji="1" lang="en-US" altLang="ko-KR"/>
              <a:t>165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8A8D5-6E0C-EE45-8520-A2ADC8C7A8E1}" type="slidenum"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7662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/>
              <a:t>3</a:t>
            </a:r>
            <a:r>
              <a:rPr kumimoji="1" lang="en-US" altLang="ko-KR"/>
              <a:t>165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8A8D5-6E0C-EE45-8520-A2ADC8C7A8E1}" type="slidenum"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187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/>
              <a:t>3</a:t>
            </a:r>
            <a:r>
              <a:rPr kumimoji="1" lang="en-US" altLang="ko-KR"/>
              <a:t>165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8A8D5-6E0C-EE45-8520-A2ADC8C7A8E1}" type="slidenum"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652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165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8A8D5-6E0C-EE45-8520-A2ADC8C7A8E1}" type="slidenum"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13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165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8A8D5-6E0C-EE45-8520-A2ADC8C7A8E1}" type="slidenum"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9812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165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8A8D5-6E0C-EE45-8520-A2ADC8C7A8E1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3426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165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8A8D5-6E0C-EE45-8520-A2ADC8C7A8E1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45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165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8A8D5-6E0C-EE45-8520-A2ADC8C7A8E1}" type="slidenum"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617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EF6F3-F30E-A071-BB81-DBE3A8366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14600D-A102-3423-8087-CEBCC9629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5DE82-F268-FCF1-F3A4-9F021E7D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14CA9-4BB5-6858-219D-685DD84A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BDAF1-12FA-F254-D34C-B16A73E3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351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54633-4761-F76E-C516-9C49A2C6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8FBDEE-9031-1385-31BE-858DF5770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13CC1E-9B30-4E65-FD1B-636113C1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C9871-E2D0-0D9A-21D9-5C9ED44C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BA3A76-DF5B-2657-DB11-09D37750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5276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93F634-27C8-1E4E-77C3-B8BCCC84A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5D5725-BF52-748B-BD47-F29DC25C1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26B3C-6ED0-0115-8D4F-70416C07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3D5F2-7425-0D64-8BEC-3AFDA426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75527-7E41-6A6A-F28D-B4187A9F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022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35EF-95BA-11F7-8501-82E6AAA9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0E2FF-E6CD-809A-3198-5B331CBAF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FA814-D616-A561-18A2-8B97A2B6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B9B76-DED5-EBA9-3CDE-42B7EB07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010DA-AEF8-B6E3-301F-BBAC45AE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793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9ED98-7FCA-EDE6-EBEC-489506512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5BB850-468D-E845-5D5E-623C3B766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1AA090-7890-B35E-CB19-30EA9C2C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B3B26-0908-46D8-118D-9A0E4294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14936-0DF9-67E0-DA87-8CB9DE5D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73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4029-A57C-4AE1-9809-530FB402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F25691-4ADE-1995-7536-8D5A80001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A270F-655E-49AA-C80E-8EC39E988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86CB72-3B5A-2130-8B3F-A3F51584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3BF84-16CE-67A8-A2DC-7F9F6A86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B10B6D-3084-B008-4C89-93715E52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80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606E-46ED-DDD4-CEF0-56F04A7C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D8FA31-1F7D-4BB5-D15E-4E3D1E192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52D4EB-850C-241A-3B2B-73697F08C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2960AA-B552-1CA0-9F92-E769FBA09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AA68D0-703A-271A-AA29-9B3AD7A49B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8448BB-0508-77C2-9ABD-6988A79F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32F62F-2DF7-8135-5B01-DBFBDB132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F2BDBF-2255-1C02-74C7-B818629A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713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4D95C-0A68-3110-BCFE-AEC947E8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24E588-31A6-994D-2D76-F027210F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FBAF04-C2A5-792E-9413-8EDB97B2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FC4137-4465-C973-5E58-B9E1F710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933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65722D-AB39-EACC-5795-AF792318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87F60D-836B-9E77-5444-8D9F5E3C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816E93-9595-2688-2FE2-7822816D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87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7AD60-30AB-6635-DC37-5507B44E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6A286B-05A1-1F58-D50B-323CC30F6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79AACA-CB9B-ECD7-F573-60DE65F36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6850BC-6D96-9921-39EE-F538BE9A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FD3DD4-7ACD-FD6F-71B9-330AC16EC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D912C9-3755-8366-EDF9-9E50C523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551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05572-B6D0-C42E-9DE0-83930A8A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7ECD45-B84A-B88A-6063-87996BCF2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FF808-8C18-79CC-74B0-626733278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2C5146-74A0-4379-11AF-FD8E47423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FB0484-B81B-6C4E-1E49-E2ADDB61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8914C5-3172-38E5-F42B-FEB60ABB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879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69D545-2686-E4D2-F37E-ADD8D1F9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868DB9-B3CA-6804-BC1E-113B11845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E43E0-EDC4-6742-02AD-5C75C26C7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7E21F-A28D-B347-B4AB-2F8B9BE45E59}" type="datetimeFigureOut">
              <a:t>2024-04-04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173E91-E79A-C7AF-8899-C39011D5F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BACD28-D0BC-CC3C-B0C8-00B43848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F4EF7-593E-E748-9634-2D58B556D42C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085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51D59287-0524-0717-2141-7A809EF67F1A}"/>
              </a:ext>
            </a:extLst>
          </p:cNvPr>
          <p:cNvGrpSpPr/>
          <p:nvPr/>
        </p:nvGrpSpPr>
        <p:grpSpPr>
          <a:xfrm>
            <a:off x="3174180" y="-3712713"/>
            <a:ext cx="2122893" cy="1037247"/>
            <a:chOff x="7413776" y="4505396"/>
            <a:chExt cx="10291142" cy="502826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46D5A1FA-92BF-15D0-0025-23EB42E5C42D}"/>
                </a:ext>
              </a:extLst>
            </p:cNvPr>
            <p:cNvGrpSpPr/>
            <p:nvPr/>
          </p:nvGrpSpPr>
          <p:grpSpPr>
            <a:xfrm>
              <a:off x="15552972" y="5876531"/>
              <a:ext cx="2151946" cy="2560612"/>
              <a:chOff x="15552972" y="5876531"/>
              <a:chExt cx="2151946" cy="2560612"/>
            </a:xfrm>
          </p:grpSpPr>
          <p:pic>
            <p:nvPicPr>
              <p:cNvPr id="5" name="Object 2">
                <a:extLst>
                  <a:ext uri="{FF2B5EF4-FFF2-40B4-BE49-F238E27FC236}">
                    <a16:creationId xmlns:a16="http://schemas.microsoft.com/office/drawing/2014/main" id="{8A2F5235-F2F2-340A-B413-B5DB664B9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52972" y="5876531"/>
                <a:ext cx="2151946" cy="2560612"/>
              </a:xfrm>
              <a:prstGeom prst="rect">
                <a:avLst/>
              </a:prstGeom>
            </p:spPr>
          </p:pic>
        </p:grpSp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8C1802BB-E7F1-1A1A-0493-5C97B91C64B0}"/>
                </a:ext>
              </a:extLst>
            </p:cNvPr>
            <p:cNvGrpSpPr/>
            <p:nvPr/>
          </p:nvGrpSpPr>
          <p:grpSpPr>
            <a:xfrm>
              <a:off x="11513023" y="9249191"/>
              <a:ext cx="2058406" cy="199007"/>
              <a:chOff x="11513023" y="9249191"/>
              <a:chExt cx="2058406" cy="199007"/>
            </a:xfrm>
          </p:grpSpPr>
          <p:pic>
            <p:nvPicPr>
              <p:cNvPr id="7" name="Object 5">
                <a:extLst>
                  <a:ext uri="{FF2B5EF4-FFF2-40B4-BE49-F238E27FC236}">
                    <a16:creationId xmlns:a16="http://schemas.microsoft.com/office/drawing/2014/main" id="{1E61D71E-79F4-E73B-03C6-8BF63739D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513023" y="9249191"/>
                <a:ext cx="2058406" cy="199007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CAE04B31-13C5-C6E8-BC6B-561FB69CDAC1}"/>
                </a:ext>
              </a:extLst>
            </p:cNvPr>
            <p:cNvGrpSpPr/>
            <p:nvPr/>
          </p:nvGrpSpPr>
          <p:grpSpPr>
            <a:xfrm>
              <a:off x="12417785" y="7457721"/>
              <a:ext cx="248882" cy="1791470"/>
              <a:chOff x="12417785" y="7457721"/>
              <a:chExt cx="248882" cy="1791470"/>
            </a:xfrm>
          </p:grpSpPr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E14F2DC4-C7C5-0487-DA55-3CAFFECBC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417785" y="7457721"/>
                <a:ext cx="248882" cy="1791470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96B299D-B610-0507-0289-F5ADBAB13E26}"/>
                </a:ext>
              </a:extLst>
            </p:cNvPr>
            <p:cNvGrpSpPr/>
            <p:nvPr/>
          </p:nvGrpSpPr>
          <p:grpSpPr>
            <a:xfrm>
              <a:off x="10833243" y="5831124"/>
              <a:ext cx="3417966" cy="2004591"/>
              <a:chOff x="10833243" y="5831124"/>
              <a:chExt cx="3417966" cy="2004591"/>
            </a:xfrm>
          </p:grpSpPr>
          <p:pic>
            <p:nvPicPr>
              <p:cNvPr id="11" name="Object 11">
                <a:extLst>
                  <a:ext uri="{FF2B5EF4-FFF2-40B4-BE49-F238E27FC236}">
                    <a16:creationId xmlns:a16="http://schemas.microsoft.com/office/drawing/2014/main" id="{4806F1D5-AE26-F5C0-4542-9687DCDC8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0833243" y="5831124"/>
                <a:ext cx="3417966" cy="2004591"/>
              </a:xfrm>
              <a:prstGeom prst="rect">
                <a:avLst/>
              </a:prstGeom>
            </p:spPr>
          </p:pic>
        </p:grpSp>
        <p:grpSp>
          <p:nvGrpSpPr>
            <p:cNvPr id="13" name="그룹 1005">
              <a:extLst>
                <a:ext uri="{FF2B5EF4-FFF2-40B4-BE49-F238E27FC236}">
                  <a16:creationId xmlns:a16="http://schemas.microsoft.com/office/drawing/2014/main" id="{3AF2F1F5-5C15-8709-0C73-2D48F8989B9F}"/>
                </a:ext>
              </a:extLst>
            </p:cNvPr>
            <p:cNvGrpSpPr/>
            <p:nvPr/>
          </p:nvGrpSpPr>
          <p:grpSpPr>
            <a:xfrm>
              <a:off x="13485881" y="5103946"/>
              <a:ext cx="1205134" cy="1143734"/>
              <a:chOff x="13485881" y="5103946"/>
              <a:chExt cx="1205134" cy="1143734"/>
            </a:xfrm>
          </p:grpSpPr>
          <p:pic>
            <p:nvPicPr>
              <p:cNvPr id="14" name="Object 16">
                <a:extLst>
                  <a:ext uri="{FF2B5EF4-FFF2-40B4-BE49-F238E27FC236}">
                    <a16:creationId xmlns:a16="http://schemas.microsoft.com/office/drawing/2014/main" id="{B30541AE-F50E-1219-F39A-EC8AC8154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485881" y="5103946"/>
                <a:ext cx="1205134" cy="1143734"/>
              </a:xfrm>
              <a:prstGeom prst="rect">
                <a:avLst/>
              </a:prstGeom>
            </p:spPr>
          </p:pic>
        </p:grpSp>
        <p:grpSp>
          <p:nvGrpSpPr>
            <p:cNvPr id="15" name="그룹 1006">
              <a:extLst>
                <a:ext uri="{FF2B5EF4-FFF2-40B4-BE49-F238E27FC236}">
                  <a16:creationId xmlns:a16="http://schemas.microsoft.com/office/drawing/2014/main" id="{9D15431A-CB3A-B031-20C1-14BE3A9C2641}"/>
                </a:ext>
              </a:extLst>
            </p:cNvPr>
            <p:cNvGrpSpPr/>
            <p:nvPr/>
          </p:nvGrpSpPr>
          <p:grpSpPr>
            <a:xfrm>
              <a:off x="14950359" y="5521230"/>
              <a:ext cx="1418025" cy="931442"/>
              <a:chOff x="14950359" y="5521230"/>
              <a:chExt cx="1418025" cy="931442"/>
            </a:xfrm>
          </p:grpSpPr>
          <p:pic>
            <p:nvPicPr>
              <p:cNvPr id="16" name="Object 19">
                <a:extLst>
                  <a:ext uri="{FF2B5EF4-FFF2-40B4-BE49-F238E27FC236}">
                    <a16:creationId xmlns:a16="http://schemas.microsoft.com/office/drawing/2014/main" id="{C595D36C-7AF7-A262-8764-A643E02D6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860000">
                <a:off x="14950359" y="5521230"/>
                <a:ext cx="1418025" cy="931442"/>
              </a:xfrm>
              <a:prstGeom prst="rect">
                <a:avLst/>
              </a:prstGeom>
            </p:spPr>
          </p:pic>
        </p:grpSp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2D89C4CF-013B-2676-E919-4D117DCBDD93}"/>
                </a:ext>
              </a:extLst>
            </p:cNvPr>
            <p:cNvGrpSpPr/>
            <p:nvPr/>
          </p:nvGrpSpPr>
          <p:grpSpPr>
            <a:xfrm>
              <a:off x="15552972" y="8756774"/>
              <a:ext cx="2151946" cy="776882"/>
              <a:chOff x="15552972" y="8756774"/>
              <a:chExt cx="2151946" cy="776882"/>
            </a:xfrm>
          </p:grpSpPr>
          <p:pic>
            <p:nvPicPr>
              <p:cNvPr id="18" name="Object 22">
                <a:extLst>
                  <a:ext uri="{FF2B5EF4-FFF2-40B4-BE49-F238E27FC236}">
                    <a16:creationId xmlns:a16="http://schemas.microsoft.com/office/drawing/2014/main" id="{828A6C1B-6C92-5595-58A6-87B1C2886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552972" y="8756774"/>
                <a:ext cx="2151946" cy="776882"/>
              </a:xfrm>
              <a:prstGeom prst="rect">
                <a:avLst/>
              </a:prstGeom>
            </p:spPr>
          </p:pic>
        </p:grpSp>
        <p:grpSp>
          <p:nvGrpSpPr>
            <p:cNvPr id="19" name="그룹 1008">
              <a:extLst>
                <a:ext uri="{FF2B5EF4-FFF2-40B4-BE49-F238E27FC236}">
                  <a16:creationId xmlns:a16="http://schemas.microsoft.com/office/drawing/2014/main" id="{1D91EB4A-11A4-B38C-6626-E603925F3138}"/>
                </a:ext>
              </a:extLst>
            </p:cNvPr>
            <p:cNvGrpSpPr/>
            <p:nvPr/>
          </p:nvGrpSpPr>
          <p:grpSpPr>
            <a:xfrm>
              <a:off x="15552972" y="8437067"/>
              <a:ext cx="2151946" cy="776882"/>
              <a:chOff x="15552972" y="8437067"/>
              <a:chExt cx="2151946" cy="776882"/>
            </a:xfrm>
          </p:grpSpPr>
          <p:pic>
            <p:nvPicPr>
              <p:cNvPr id="20" name="Object 25">
                <a:extLst>
                  <a:ext uri="{FF2B5EF4-FFF2-40B4-BE49-F238E27FC236}">
                    <a16:creationId xmlns:a16="http://schemas.microsoft.com/office/drawing/2014/main" id="{1A0734F9-A12E-3F85-C71B-7897FB0B1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15552972" y="8437067"/>
                <a:ext cx="2151946" cy="776882"/>
              </a:xfrm>
              <a:prstGeom prst="rect">
                <a:avLst/>
              </a:prstGeom>
            </p:spPr>
          </p:pic>
        </p:grpSp>
        <p:grpSp>
          <p:nvGrpSpPr>
            <p:cNvPr id="21" name="그룹 1009">
              <a:extLst>
                <a:ext uri="{FF2B5EF4-FFF2-40B4-BE49-F238E27FC236}">
                  <a16:creationId xmlns:a16="http://schemas.microsoft.com/office/drawing/2014/main" id="{64F47614-F175-F6A7-2A10-2C348B2CED00}"/>
                </a:ext>
              </a:extLst>
            </p:cNvPr>
            <p:cNvGrpSpPr/>
            <p:nvPr/>
          </p:nvGrpSpPr>
          <p:grpSpPr>
            <a:xfrm>
              <a:off x="7714571" y="8203724"/>
              <a:ext cx="2042967" cy="1329932"/>
              <a:chOff x="7714571" y="8203724"/>
              <a:chExt cx="2042967" cy="1329932"/>
            </a:xfrm>
          </p:grpSpPr>
          <p:pic>
            <p:nvPicPr>
              <p:cNvPr id="22" name="Object 28">
                <a:extLst>
                  <a:ext uri="{FF2B5EF4-FFF2-40B4-BE49-F238E27FC236}">
                    <a16:creationId xmlns:a16="http://schemas.microsoft.com/office/drawing/2014/main" id="{3F0A92B2-EB8F-EA4F-A061-85EA62590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7714571" y="8203724"/>
                <a:ext cx="2042967" cy="1329932"/>
              </a:xfrm>
              <a:prstGeom prst="rect">
                <a:avLst/>
              </a:prstGeom>
            </p:spPr>
          </p:pic>
        </p:grpSp>
        <p:grpSp>
          <p:nvGrpSpPr>
            <p:cNvPr id="23" name="그룹 1010">
              <a:extLst>
                <a:ext uri="{FF2B5EF4-FFF2-40B4-BE49-F238E27FC236}">
                  <a16:creationId xmlns:a16="http://schemas.microsoft.com/office/drawing/2014/main" id="{297FA00B-FC52-A838-994D-AF2F5A985F58}"/>
                </a:ext>
              </a:extLst>
            </p:cNvPr>
            <p:cNvGrpSpPr/>
            <p:nvPr/>
          </p:nvGrpSpPr>
          <p:grpSpPr>
            <a:xfrm>
              <a:off x="9811669" y="4604245"/>
              <a:ext cx="248882" cy="1791470"/>
              <a:chOff x="9811669" y="4604245"/>
              <a:chExt cx="248882" cy="1791470"/>
            </a:xfrm>
          </p:grpSpPr>
          <p:pic>
            <p:nvPicPr>
              <p:cNvPr id="24" name="Object 31">
                <a:extLst>
                  <a:ext uri="{FF2B5EF4-FFF2-40B4-BE49-F238E27FC236}">
                    <a16:creationId xmlns:a16="http://schemas.microsoft.com/office/drawing/2014/main" id="{E700D761-E515-26BC-40B6-23BD9C57F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200000">
                <a:off x="9811669" y="4604245"/>
                <a:ext cx="248882" cy="1791470"/>
              </a:xfrm>
              <a:prstGeom prst="rect">
                <a:avLst/>
              </a:prstGeom>
            </p:spPr>
          </p:pic>
        </p:grpSp>
        <p:grpSp>
          <p:nvGrpSpPr>
            <p:cNvPr id="25" name="그룹 1011">
              <a:extLst>
                <a:ext uri="{FF2B5EF4-FFF2-40B4-BE49-F238E27FC236}">
                  <a16:creationId xmlns:a16="http://schemas.microsoft.com/office/drawing/2014/main" id="{486968B5-56E8-942B-60F3-28EEBCA7FC41}"/>
                </a:ext>
              </a:extLst>
            </p:cNvPr>
            <p:cNvGrpSpPr/>
            <p:nvPr/>
          </p:nvGrpSpPr>
          <p:grpSpPr>
            <a:xfrm>
              <a:off x="7413776" y="5876531"/>
              <a:ext cx="2644557" cy="3007378"/>
              <a:chOff x="7413776" y="5876531"/>
              <a:chExt cx="2644557" cy="3007378"/>
            </a:xfrm>
          </p:grpSpPr>
          <p:pic>
            <p:nvPicPr>
              <p:cNvPr id="26" name="Object 34">
                <a:extLst>
                  <a:ext uri="{FF2B5EF4-FFF2-40B4-BE49-F238E27FC236}">
                    <a16:creationId xmlns:a16="http://schemas.microsoft.com/office/drawing/2014/main" id="{17639BB9-EB92-CC61-C93D-1334B20B6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13776" y="5876531"/>
                <a:ext cx="2644557" cy="3007378"/>
              </a:xfrm>
              <a:prstGeom prst="rect">
                <a:avLst/>
              </a:prstGeom>
            </p:spPr>
          </p:pic>
        </p:grpSp>
        <p:grpSp>
          <p:nvGrpSpPr>
            <p:cNvPr id="27" name="그룹 1012">
              <a:extLst>
                <a:ext uri="{FF2B5EF4-FFF2-40B4-BE49-F238E27FC236}">
                  <a16:creationId xmlns:a16="http://schemas.microsoft.com/office/drawing/2014/main" id="{4A3CDA75-28FA-FB45-8FB7-2BE5604DBF2A}"/>
                </a:ext>
              </a:extLst>
            </p:cNvPr>
            <p:cNvGrpSpPr/>
            <p:nvPr/>
          </p:nvGrpSpPr>
          <p:grpSpPr>
            <a:xfrm>
              <a:off x="9340248" y="4505396"/>
              <a:ext cx="1694829" cy="726663"/>
              <a:chOff x="9340248" y="4505396"/>
              <a:chExt cx="1694829" cy="726663"/>
            </a:xfrm>
          </p:grpSpPr>
          <p:pic>
            <p:nvPicPr>
              <p:cNvPr id="28" name="Object 37">
                <a:extLst>
                  <a:ext uri="{FF2B5EF4-FFF2-40B4-BE49-F238E27FC236}">
                    <a16:creationId xmlns:a16="http://schemas.microsoft.com/office/drawing/2014/main" id="{82439100-AA07-7D91-8C40-75CDA8E11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200000">
                <a:off x="9340248" y="4505396"/>
                <a:ext cx="1694829" cy="726663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A20767-A139-6B83-9C9F-92AAAA9919AA}"/>
              </a:ext>
            </a:extLst>
          </p:cNvPr>
          <p:cNvSpPr txBox="1"/>
          <p:nvPr/>
        </p:nvSpPr>
        <p:spPr>
          <a:xfrm>
            <a:off x="8130006" y="2413337"/>
            <a:ext cx="1515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0" b="1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0D5D28-5ABD-5E55-5252-66812CC4EC4F}"/>
              </a:ext>
            </a:extLst>
          </p:cNvPr>
          <p:cNvSpPr txBox="1"/>
          <p:nvPr/>
        </p:nvSpPr>
        <p:spPr>
          <a:xfrm>
            <a:off x="8130006" y="3429000"/>
            <a:ext cx="2534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5C5C5C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홈텐더를 위한 칵테일 추천 서비스</a:t>
            </a:r>
            <a:endParaRPr kumimoji="1" lang="ko-Kore-KR" altLang="en-US" sz="1400">
              <a:solidFill>
                <a:srgbClr val="5C5C5C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A13E08-B4F4-4F44-A44C-B948BF36F28D}"/>
              </a:ext>
            </a:extLst>
          </p:cNvPr>
          <p:cNvSpPr txBox="1"/>
          <p:nvPr/>
        </p:nvSpPr>
        <p:spPr>
          <a:xfrm>
            <a:off x="10477986" y="6419950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i="1">
                <a:solidFill>
                  <a:srgbClr val="AFAFA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www.dalkak.store</a:t>
            </a:r>
            <a:endParaRPr kumimoji="1" lang="ko-Kore-KR" altLang="en-US" sz="1200" i="1">
              <a:solidFill>
                <a:srgbClr val="AFAFA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684C739-E233-1BA0-C063-FEA86968C619}"/>
              </a:ext>
            </a:extLst>
          </p:cNvPr>
          <p:cNvSpPr/>
          <p:nvPr/>
        </p:nvSpPr>
        <p:spPr>
          <a:xfrm>
            <a:off x="7730188" y="2511843"/>
            <a:ext cx="141015" cy="116241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 descr="스크린샷, 직사각형, 사각형, 디자인이(가) 표시된 사진&#10;&#10;자동 생성된 설명">
            <a:extLst>
              <a:ext uri="{FF2B5EF4-FFF2-40B4-BE49-F238E27FC236}">
                <a16:creationId xmlns:a16="http://schemas.microsoft.com/office/drawing/2014/main" id="{636CD8A6-F288-C210-58A8-273A5E2339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6219" y="200254"/>
            <a:ext cx="6509853" cy="6509853"/>
          </a:xfrm>
          <a:prstGeom prst="rect">
            <a:avLst/>
          </a:prstGeom>
        </p:spPr>
      </p:pic>
      <p:pic>
        <p:nvPicPr>
          <p:cNvPr id="3" name="그림 2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C25F94EA-1653-E34F-29FB-3311122E16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4163" y="200254"/>
            <a:ext cx="2574541" cy="64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815070" y="56440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기술</a:t>
            </a:r>
            <a:endParaRPr kumimoji="1" lang="ko-Kore-KR" altLang="en-US" sz="2000" b="1" dirty="0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5741A7-5980-9F1A-761D-9B13D5F6C35B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5B1F0F1-6E92-2CFF-937D-53BFBBA2C656}"/>
              </a:ext>
            </a:extLst>
          </p:cNvPr>
          <p:cNvSpPr/>
          <p:nvPr/>
        </p:nvSpPr>
        <p:spPr>
          <a:xfrm>
            <a:off x="2108515" y="564402"/>
            <a:ext cx="850584" cy="3853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E86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B5B49-3B45-CD49-3886-A3BB14531990}"/>
              </a:ext>
            </a:extLst>
          </p:cNvPr>
          <p:cNvSpPr txBox="1"/>
          <p:nvPr/>
        </p:nvSpPr>
        <p:spPr>
          <a:xfrm>
            <a:off x="2217472" y="564402"/>
            <a:ext cx="63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smtClean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endParaRPr kumimoji="1" lang="ko-Kore-KR" altLang="en-US" sz="2000" dirty="0">
              <a:solidFill>
                <a:srgbClr val="FE867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67246"/>
              </p:ext>
            </p:extLst>
          </p:nvPr>
        </p:nvGraphicFramePr>
        <p:xfrm>
          <a:off x="3233301" y="1716084"/>
          <a:ext cx="5924331" cy="90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4331">
                  <a:extLst>
                    <a:ext uri="{9D8B030D-6E8A-4147-A177-3AD203B41FA5}">
                      <a16:colId xmlns:a16="http://schemas.microsoft.com/office/drawing/2014/main" val="592045121"/>
                    </a:ext>
                  </a:extLst>
                </a:gridCol>
              </a:tblGrid>
              <a:tr h="499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800" b="1" dirty="0" smtClean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K-Means</a:t>
                      </a:r>
                      <a:endParaRPr kumimoji="1" lang="ko-Kore-KR" altLang="en-US" sz="1800" b="1" dirty="0" smtClean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8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9470"/>
                  </a:ext>
                </a:extLst>
              </a:tr>
              <a:tr h="400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칵테일</a:t>
                      </a:r>
                      <a:r>
                        <a:rPr lang="ko-KR" altLang="en-US" baseline="0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군집화 후 </a:t>
                      </a:r>
                      <a:r>
                        <a:rPr lang="ko-KR" altLang="en-US" baseline="0" dirty="0" err="1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라벨링</a:t>
                      </a:r>
                      <a:endParaRPr lang="ko-KR" altLang="en-US" dirty="0">
                        <a:solidFill>
                          <a:srgbClr val="5C5C5C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F6F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145958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048920"/>
              </p:ext>
            </p:extLst>
          </p:nvPr>
        </p:nvGraphicFramePr>
        <p:xfrm>
          <a:off x="3233301" y="4377239"/>
          <a:ext cx="5924331" cy="951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4331">
                  <a:extLst>
                    <a:ext uri="{9D8B030D-6E8A-4147-A177-3AD203B41FA5}">
                      <a16:colId xmlns:a16="http://schemas.microsoft.com/office/drawing/2014/main" val="1672410275"/>
                    </a:ext>
                  </a:extLst>
                </a:gridCol>
              </a:tblGrid>
              <a:tr h="4512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800" b="1" dirty="0" smtClean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ELK</a:t>
                      </a:r>
                      <a:endParaRPr kumimoji="1" lang="ko-Kore-KR" altLang="en-US" sz="1800" b="1" dirty="0" smtClean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8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9470"/>
                  </a:ext>
                </a:extLst>
              </a:tr>
              <a:tr h="448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수집</a:t>
                      </a:r>
                      <a:r>
                        <a:rPr lang="en-US" altLang="ko-KR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인덱싱</a:t>
                      </a:r>
                      <a:r>
                        <a:rPr lang="en-US" altLang="ko-KR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분석</a:t>
                      </a:r>
                      <a:r>
                        <a:rPr lang="en-US" altLang="ko-KR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시각화</a:t>
                      </a:r>
                      <a:endParaRPr lang="ko-KR" altLang="en-US" dirty="0">
                        <a:solidFill>
                          <a:srgbClr val="5C5C5C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6F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F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145958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699698"/>
              </p:ext>
            </p:extLst>
          </p:nvPr>
        </p:nvGraphicFramePr>
        <p:xfrm>
          <a:off x="3233301" y="353325"/>
          <a:ext cx="5924331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4331">
                  <a:extLst>
                    <a:ext uri="{9D8B030D-6E8A-4147-A177-3AD203B41FA5}">
                      <a16:colId xmlns:a16="http://schemas.microsoft.com/office/drawing/2014/main" val="2676761965"/>
                    </a:ext>
                  </a:extLst>
                </a:gridCol>
              </a:tblGrid>
              <a:tr h="4575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dirty="0" smtClean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Cosine</a:t>
                      </a:r>
                      <a:r>
                        <a:rPr kumimoji="1" lang="ko-KR" altLang="en-US" sz="1800" b="1" dirty="0" smtClean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유사도</a:t>
                      </a:r>
                      <a:endParaRPr kumimoji="1" lang="ko-Kore-KR" altLang="en-US" sz="1800" b="1" dirty="0" smtClean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8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9470"/>
                  </a:ext>
                </a:extLst>
              </a:tr>
              <a:tr h="442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설문조사 문항을 벡터로 표현</a:t>
                      </a:r>
                      <a:r>
                        <a:rPr lang="en-US" altLang="ko-KR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두 벡터의 방향 유사도 측정</a:t>
                      </a:r>
                      <a:endParaRPr lang="ko-KR" altLang="en-US" dirty="0">
                        <a:solidFill>
                          <a:srgbClr val="5C5C5C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6F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F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145958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87690"/>
              </p:ext>
            </p:extLst>
          </p:nvPr>
        </p:nvGraphicFramePr>
        <p:xfrm>
          <a:off x="3233301" y="3010725"/>
          <a:ext cx="5924331" cy="95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4331">
                  <a:extLst>
                    <a:ext uri="{9D8B030D-6E8A-4147-A177-3AD203B41FA5}">
                      <a16:colId xmlns:a16="http://schemas.microsoft.com/office/drawing/2014/main" val="824170728"/>
                    </a:ext>
                  </a:extLst>
                </a:gridCol>
              </a:tblGrid>
              <a:tr h="4524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800" b="1" dirty="0" err="1" smtClean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Jaccard</a:t>
                      </a:r>
                      <a:r>
                        <a:rPr kumimoji="1" lang="en-US" altLang="en-US" sz="1800" b="1" dirty="0" smtClean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</a:t>
                      </a:r>
                      <a:r>
                        <a:rPr kumimoji="1" lang="ko-KR" altLang="en-US" sz="1800" b="1" dirty="0" smtClean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유사도</a:t>
                      </a:r>
                      <a:endParaRPr kumimoji="1" lang="ko-Kore-KR" altLang="en-US" sz="1800" b="1" dirty="0" smtClean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8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9470"/>
                  </a:ext>
                </a:extLst>
              </a:tr>
              <a:tr h="44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두 집합</a:t>
                      </a:r>
                      <a:r>
                        <a:rPr lang="ko-KR" altLang="en-US" baseline="0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사이의 유사도 측정</a:t>
                      </a:r>
                      <a:endParaRPr lang="ko-KR" altLang="en-US" dirty="0">
                        <a:solidFill>
                          <a:srgbClr val="5C5C5C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6F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6F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145958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03492"/>
              </p:ext>
            </p:extLst>
          </p:nvPr>
        </p:nvGraphicFramePr>
        <p:xfrm>
          <a:off x="3232666" y="5718613"/>
          <a:ext cx="5925600" cy="933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5600">
                  <a:extLst>
                    <a:ext uri="{9D8B030D-6E8A-4147-A177-3AD203B41FA5}">
                      <a16:colId xmlns:a16="http://schemas.microsoft.com/office/drawing/2014/main" val="1669630546"/>
                    </a:ext>
                  </a:extLst>
                </a:gridCol>
              </a:tblGrid>
              <a:tr h="4690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Kafka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8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9470"/>
                  </a:ext>
                </a:extLst>
              </a:tr>
              <a:tr h="430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5C5C5C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안정적인 대규모 데이터 스트림 전송 </a:t>
                      </a:r>
                      <a:endParaRPr lang="ko-KR" altLang="en-US" dirty="0">
                        <a:solidFill>
                          <a:srgbClr val="5C5C5C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6F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145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31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815070" y="56440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 기술</a:t>
            </a:r>
            <a:endParaRPr kumimoji="1" lang="ko-Kore-KR" altLang="en-US" sz="2000" b="1" dirty="0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5741A7-5980-9F1A-761D-9B13D5F6C35B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5B1F0F1-6E92-2CFF-937D-53BFBBA2C656}"/>
              </a:ext>
            </a:extLst>
          </p:cNvPr>
          <p:cNvSpPr/>
          <p:nvPr/>
        </p:nvSpPr>
        <p:spPr>
          <a:xfrm>
            <a:off x="2117136" y="564402"/>
            <a:ext cx="1424789" cy="3853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E86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B5B49-3B45-CD49-3886-A3BB14531990}"/>
              </a:ext>
            </a:extLst>
          </p:cNvPr>
          <p:cNvSpPr txBox="1"/>
          <p:nvPr/>
        </p:nvSpPr>
        <p:spPr>
          <a:xfrm>
            <a:off x="2226094" y="564402"/>
            <a:ext cx="124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000" b="1" dirty="0">
                <a:solidFill>
                  <a:srgbClr val="FE867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K-Means</a:t>
            </a:r>
            <a:endParaRPr kumimoji="1" lang="ko-Kore-KR" altLang="en-US" sz="2000" dirty="0">
              <a:solidFill>
                <a:srgbClr val="FE867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4BEF1F34-4304-81A5-E66D-9A3CC216EAC6}"/>
              </a:ext>
            </a:extLst>
          </p:cNvPr>
          <p:cNvSpPr/>
          <p:nvPr/>
        </p:nvSpPr>
        <p:spPr>
          <a:xfrm>
            <a:off x="7051371" y="3919242"/>
            <a:ext cx="3700388" cy="881633"/>
          </a:xfrm>
          <a:prstGeom prst="roundRect">
            <a:avLst>
              <a:gd name="adj" fmla="val 8071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7724801" y="4160003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칵테일 간 군집화 진행</a:t>
            </a:r>
            <a:endParaRPr kumimoji="1" lang="ko-Kore-KR" altLang="en-US" sz="2000" b="1" dirty="0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4" y="1405403"/>
            <a:ext cx="6181664" cy="49901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6787211" y="1405403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6000" b="1" i="1" dirty="0" smtClean="0">
                <a:solidFill>
                  <a:srgbClr val="FE86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Clustering</a:t>
            </a:r>
            <a:endParaRPr kumimoji="1" lang="ko-Kore-KR" altLang="en-US" sz="6000" b="1" i="1" dirty="0">
              <a:solidFill>
                <a:srgbClr val="FE86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6944866" y="2421066"/>
            <a:ext cx="4884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smtClean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특성이 비슷한 </a:t>
            </a:r>
            <a:r>
              <a:rPr kumimoji="1" lang="ko-KR" altLang="en-US" b="1" dirty="0" err="1" smtClean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데이터끼리</a:t>
            </a:r>
            <a:r>
              <a:rPr kumimoji="1" lang="ko-KR" altLang="en-US" b="1" dirty="0" smtClean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1" lang="ko-KR" altLang="en-US" b="1" dirty="0" err="1" smtClean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군집화하는</a:t>
            </a:r>
            <a:r>
              <a:rPr kumimoji="1" lang="ko-KR" altLang="en-US" b="1" dirty="0" smtClean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1" lang="ko-KR" altLang="en-US" b="1" dirty="0" err="1" smtClean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머신러닝</a:t>
            </a:r>
            <a:r>
              <a:rPr kumimoji="1" lang="ko-KR" altLang="en-US" b="1" dirty="0" smtClean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기법</a:t>
            </a:r>
            <a:endParaRPr kumimoji="1" lang="en-US" altLang="ko-KR" b="1" dirty="0" smtClean="0">
              <a:solidFill>
                <a:srgbClr val="5C5C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 smtClean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거리 기반으로 비슷한 특징을 가진 </a:t>
            </a:r>
            <a:r>
              <a:rPr kumimoji="1" lang="ko-KR" altLang="en-US" b="1" dirty="0" err="1" smtClean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데이터끼리</a:t>
            </a:r>
            <a:r>
              <a:rPr kumimoji="1" lang="ko-KR" altLang="en-US" b="1" dirty="0" smtClean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군집화</a:t>
            </a:r>
            <a:endParaRPr kumimoji="1" lang="ko-Kore-KR" altLang="en-US" b="1" dirty="0">
              <a:solidFill>
                <a:srgbClr val="5C5C5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44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550" y="564402"/>
            <a:ext cx="3455141" cy="400110"/>
            <a:chOff x="717550" y="1074701"/>
            <a:chExt cx="3455141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815070" y="1074701"/>
              <a:ext cx="1128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 smtClean="0">
                  <a:solidFill>
                    <a:srgbClr val="5C5C5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 기술</a:t>
              </a:r>
              <a:endParaRPr kumimoji="1" lang="ko-Kore-KR" altLang="en-US" sz="2000" b="1" dirty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5741A7-5980-9F1A-761D-9B13D5F6C35B}"/>
                </a:ext>
              </a:extLst>
            </p:cNvPr>
            <p:cNvSpPr/>
            <p:nvPr/>
          </p:nvSpPr>
          <p:spPr>
            <a:xfrm>
              <a:off x="717550" y="1132599"/>
              <a:ext cx="54923" cy="295275"/>
            </a:xfrm>
            <a:prstGeom prst="rect">
              <a:avLst/>
            </a:prstGeom>
            <a:solidFill>
              <a:srgbClr val="FE86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C5B1F0F1-6E92-2CFF-937D-53BFBBA2C656}"/>
                </a:ext>
              </a:extLst>
            </p:cNvPr>
            <p:cNvSpPr/>
            <p:nvPr/>
          </p:nvSpPr>
          <p:spPr>
            <a:xfrm>
              <a:off x="2117136" y="1074701"/>
              <a:ext cx="827890" cy="3853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E86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7B5B49-3B45-CD49-3886-A3BB14531990}"/>
                </a:ext>
              </a:extLst>
            </p:cNvPr>
            <p:cNvSpPr txBox="1"/>
            <p:nvPr/>
          </p:nvSpPr>
          <p:spPr>
            <a:xfrm>
              <a:off x="2226093" y="1074701"/>
              <a:ext cx="72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2000" dirty="0" smtClean="0">
                  <a:solidFill>
                    <a:srgbClr val="FE867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ELK</a:t>
              </a:r>
              <a:endParaRPr kumimoji="1" lang="ko-Kore-KR" altLang="en-US" sz="2000" dirty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C5B1F0F1-6E92-2CFF-937D-53BFBBA2C656}"/>
                </a:ext>
              </a:extLst>
            </p:cNvPr>
            <p:cNvSpPr/>
            <p:nvPr/>
          </p:nvSpPr>
          <p:spPr>
            <a:xfrm>
              <a:off x="3109635" y="1074701"/>
              <a:ext cx="1063056" cy="3853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E86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7B5B49-3B45-CD49-3886-A3BB14531990}"/>
                </a:ext>
              </a:extLst>
            </p:cNvPr>
            <p:cNvSpPr txBox="1"/>
            <p:nvPr/>
          </p:nvSpPr>
          <p:spPr>
            <a:xfrm>
              <a:off x="3218593" y="1074701"/>
              <a:ext cx="869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2000" dirty="0" smtClean="0">
                  <a:solidFill>
                    <a:srgbClr val="FE867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Kafka</a:t>
              </a:r>
              <a:endParaRPr kumimoji="1" lang="ko-Kore-KR" altLang="en-US" sz="2000" dirty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4BEF1F34-4304-81A5-E66D-9A3CC216EAC6}"/>
              </a:ext>
            </a:extLst>
          </p:cNvPr>
          <p:cNvSpPr/>
          <p:nvPr/>
        </p:nvSpPr>
        <p:spPr>
          <a:xfrm>
            <a:off x="4245806" y="5324982"/>
            <a:ext cx="3700388" cy="881633"/>
          </a:xfrm>
          <a:prstGeom prst="roundRect">
            <a:avLst>
              <a:gd name="adj" fmla="val 8071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4808628" y="5565743"/>
            <a:ext cx="2574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실시간 인기 칵테일 순위</a:t>
            </a:r>
            <a:endParaRPr kumimoji="1" lang="ko-Kore-KR" altLang="en-US" sz="2000" b="1" dirty="0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96308" y="2000376"/>
            <a:ext cx="10599385" cy="2757082"/>
            <a:chOff x="830672" y="1817948"/>
            <a:chExt cx="10599385" cy="27570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830672" y="1817948"/>
              <a:ext cx="514596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6000" b="1" i="1" dirty="0" err="1" smtClean="0">
                  <a:solidFill>
                    <a:srgbClr val="FE86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</a:t>
              </a:r>
              <a:r>
                <a:rPr kumimoji="1" lang="en-US" altLang="en-US" sz="6000" b="1" i="1" dirty="0" err="1" smtClean="0">
                  <a:solidFill>
                    <a:srgbClr val="5C5C5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lasticSearch</a:t>
              </a:r>
              <a:endParaRPr kumimoji="1" lang="ko-Kore-KR" altLang="en-US" sz="6000" b="1" i="1" dirty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7475128" y="2118030"/>
              <a:ext cx="311495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수집된 데이터 인덱싱</a:t>
              </a:r>
              <a:r>
                <a:rPr kumimoji="1" lang="en-US" altLang="ko-KR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kumimoji="1" lang="ko-KR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분석</a:t>
              </a:r>
              <a:r>
                <a:rPr kumimoji="1" lang="en-US" altLang="ko-KR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kumimoji="1" lang="ko-KR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검색</a:t>
              </a:r>
              <a:endParaRPr kumimoji="1" lang="ko-Kore-KR" altLang="en-US" b="1" dirty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830672" y="2671384"/>
              <a:ext cx="353334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6000" b="1" i="1" dirty="0" err="1" smtClean="0">
                  <a:solidFill>
                    <a:srgbClr val="FE86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L</a:t>
              </a:r>
              <a:r>
                <a:rPr kumimoji="1" lang="en-US" altLang="en-US" sz="6000" b="1" i="1" dirty="0" err="1" smtClean="0">
                  <a:solidFill>
                    <a:srgbClr val="5C5C5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ogstash</a:t>
              </a:r>
              <a:endParaRPr kumimoji="1" lang="ko-Kore-KR" altLang="en-US" sz="6000" b="1" i="1" dirty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7475128" y="2971466"/>
              <a:ext cx="3954929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 수집 및 변환</a:t>
              </a:r>
              <a:r>
                <a:rPr kumimoji="1" lang="en-US" altLang="ko-KR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kumimoji="1" lang="ko-KR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올바른 대상으로 전송</a:t>
              </a:r>
              <a:endParaRPr kumimoji="1" lang="ko-Kore-KR" altLang="en-US" b="1" dirty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830672" y="3559367"/>
              <a:ext cx="268054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6000" b="1" i="1" dirty="0" err="1" smtClean="0">
                  <a:solidFill>
                    <a:srgbClr val="FE86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K</a:t>
              </a:r>
              <a:r>
                <a:rPr kumimoji="1" lang="en-US" altLang="en-US" sz="6000" b="1" i="1" dirty="0" err="1" smtClean="0">
                  <a:solidFill>
                    <a:srgbClr val="5C5C5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ibana</a:t>
              </a:r>
              <a:endParaRPr kumimoji="1" lang="ko-Kore-KR" altLang="en-US" sz="6000" b="1" i="1" dirty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7475128" y="3859449"/>
              <a:ext cx="168507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분석 결과 시각화</a:t>
              </a:r>
              <a:endParaRPr kumimoji="1" lang="ko-Kore-KR" altLang="en-US" b="1" dirty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6159063" y="2343807"/>
              <a:ext cx="1219199" cy="0"/>
            </a:xfrm>
            <a:prstGeom prst="line">
              <a:avLst/>
            </a:prstGeom>
            <a:ln>
              <a:solidFill>
                <a:srgbClr val="AFAFA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4531060" y="3216166"/>
              <a:ext cx="2847202" cy="0"/>
            </a:xfrm>
            <a:prstGeom prst="line">
              <a:avLst/>
            </a:prstGeom>
            <a:ln>
              <a:solidFill>
                <a:srgbClr val="AFAFA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741683" y="4120055"/>
              <a:ext cx="3636579" cy="0"/>
            </a:xfrm>
            <a:prstGeom prst="line">
              <a:avLst/>
            </a:prstGeom>
            <a:ln>
              <a:solidFill>
                <a:srgbClr val="AFAFA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362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550" y="564402"/>
            <a:ext cx="3455141" cy="400110"/>
            <a:chOff x="717550" y="1074701"/>
            <a:chExt cx="3455141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815070" y="1074701"/>
              <a:ext cx="1128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 smtClean="0">
                  <a:solidFill>
                    <a:srgbClr val="5C5C5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 기술</a:t>
              </a:r>
              <a:endParaRPr kumimoji="1" lang="ko-Kore-KR" altLang="en-US" sz="2000" b="1" dirty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5741A7-5980-9F1A-761D-9B13D5F6C35B}"/>
                </a:ext>
              </a:extLst>
            </p:cNvPr>
            <p:cNvSpPr/>
            <p:nvPr/>
          </p:nvSpPr>
          <p:spPr>
            <a:xfrm>
              <a:off x="717550" y="1132599"/>
              <a:ext cx="54923" cy="295275"/>
            </a:xfrm>
            <a:prstGeom prst="rect">
              <a:avLst/>
            </a:prstGeom>
            <a:solidFill>
              <a:srgbClr val="FE86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C5B1F0F1-6E92-2CFF-937D-53BFBBA2C656}"/>
                </a:ext>
              </a:extLst>
            </p:cNvPr>
            <p:cNvSpPr/>
            <p:nvPr/>
          </p:nvSpPr>
          <p:spPr>
            <a:xfrm>
              <a:off x="2117136" y="1074701"/>
              <a:ext cx="827890" cy="3853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E86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7B5B49-3B45-CD49-3886-A3BB14531990}"/>
                </a:ext>
              </a:extLst>
            </p:cNvPr>
            <p:cNvSpPr txBox="1"/>
            <p:nvPr/>
          </p:nvSpPr>
          <p:spPr>
            <a:xfrm>
              <a:off x="2226093" y="1074701"/>
              <a:ext cx="72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2000" dirty="0" smtClean="0">
                  <a:solidFill>
                    <a:srgbClr val="FE867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ELK</a:t>
              </a:r>
              <a:endParaRPr kumimoji="1" lang="ko-Kore-KR" altLang="en-US" sz="2000" dirty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C5B1F0F1-6E92-2CFF-937D-53BFBBA2C656}"/>
                </a:ext>
              </a:extLst>
            </p:cNvPr>
            <p:cNvSpPr/>
            <p:nvPr/>
          </p:nvSpPr>
          <p:spPr>
            <a:xfrm>
              <a:off x="3109635" y="1074701"/>
              <a:ext cx="1063056" cy="3853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E86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7B5B49-3B45-CD49-3886-A3BB14531990}"/>
                </a:ext>
              </a:extLst>
            </p:cNvPr>
            <p:cNvSpPr txBox="1"/>
            <p:nvPr/>
          </p:nvSpPr>
          <p:spPr>
            <a:xfrm>
              <a:off x="3218593" y="1074701"/>
              <a:ext cx="869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2000" dirty="0" smtClean="0">
                  <a:solidFill>
                    <a:srgbClr val="FE867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Kafka</a:t>
              </a:r>
              <a:endParaRPr kumimoji="1" lang="ko-Kore-KR" altLang="en-US" sz="2000" dirty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4415892" y="2978276"/>
            <a:ext cx="3360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6000" b="1" i="1" dirty="0" smtClean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kumimoji="1" lang="en-US" altLang="en-US" sz="6000" b="1" i="1" dirty="0" smtClean="0">
                <a:solidFill>
                  <a:srgbClr val="FE86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Kafka?</a:t>
            </a:r>
            <a:endParaRPr kumimoji="1" lang="ko-Kore-KR" altLang="en-US" sz="6000" b="1" i="1" dirty="0">
              <a:solidFill>
                <a:srgbClr val="FE86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91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17550" y="564402"/>
            <a:ext cx="2599855" cy="400110"/>
            <a:chOff x="686019" y="690526"/>
            <a:chExt cx="2599855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783539" y="690526"/>
              <a:ext cx="1128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 smtClean="0">
                  <a:solidFill>
                    <a:srgbClr val="5C5C5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사용 기술</a:t>
              </a:r>
              <a:endParaRPr kumimoji="1" lang="ko-Kore-KR" altLang="en-US" sz="2000" b="1" dirty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5741A7-5980-9F1A-761D-9B13D5F6C35B}"/>
                </a:ext>
              </a:extLst>
            </p:cNvPr>
            <p:cNvSpPr/>
            <p:nvPr/>
          </p:nvSpPr>
          <p:spPr>
            <a:xfrm>
              <a:off x="686019" y="748424"/>
              <a:ext cx="54923" cy="295275"/>
            </a:xfrm>
            <a:prstGeom prst="rect">
              <a:avLst/>
            </a:prstGeom>
            <a:solidFill>
              <a:srgbClr val="FE86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C5B1F0F1-6E92-2CFF-937D-53BFBBA2C656}"/>
                </a:ext>
              </a:extLst>
            </p:cNvPr>
            <p:cNvSpPr/>
            <p:nvPr/>
          </p:nvSpPr>
          <p:spPr>
            <a:xfrm>
              <a:off x="2076984" y="690526"/>
              <a:ext cx="1208890" cy="3853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FE86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7B5B49-3B45-CD49-3886-A3BB14531990}"/>
                </a:ext>
              </a:extLst>
            </p:cNvPr>
            <p:cNvSpPr txBox="1"/>
            <p:nvPr/>
          </p:nvSpPr>
          <p:spPr>
            <a:xfrm>
              <a:off x="2185941" y="690526"/>
              <a:ext cx="10321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2000" dirty="0" smtClean="0">
                  <a:solidFill>
                    <a:srgbClr val="FE867F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Next.js</a:t>
              </a:r>
              <a:endParaRPr kumimoji="1" lang="ko-Kore-KR" altLang="en-US" sz="2000" dirty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243757" y="2162010"/>
            <a:ext cx="4192734" cy="3101800"/>
            <a:chOff x="6787211" y="2162010"/>
            <a:chExt cx="4192734" cy="3101800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4BEF1F34-4304-81A5-E66D-9A3CC216EAC6}"/>
                </a:ext>
              </a:extLst>
            </p:cNvPr>
            <p:cNvSpPr/>
            <p:nvPr/>
          </p:nvSpPr>
          <p:spPr>
            <a:xfrm>
              <a:off x="7051371" y="4382177"/>
              <a:ext cx="3700388" cy="881633"/>
            </a:xfrm>
            <a:prstGeom prst="roundRect">
              <a:avLst>
                <a:gd name="adj" fmla="val 8071"/>
              </a:avLst>
            </a:prstGeom>
            <a:solidFill>
              <a:schemeClr val="bg1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7865063" y="4622938"/>
              <a:ext cx="2073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 smtClean="0">
                  <a:solidFill>
                    <a:srgbClr val="5C5C5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칵테일 정보 페이지</a:t>
              </a:r>
              <a:endParaRPr kumimoji="1" lang="ko-Kore-KR" altLang="en-US" sz="2000" b="1" dirty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6787211" y="2162010"/>
              <a:ext cx="16385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6000" b="1" i="1" dirty="0" smtClean="0">
                  <a:solidFill>
                    <a:srgbClr val="FE86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SSR</a:t>
              </a:r>
              <a:endParaRPr kumimoji="1" lang="ko-Kore-KR" altLang="en-US" sz="6000" b="1" i="1" dirty="0">
                <a:solidFill>
                  <a:srgbClr val="FE86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9ABA20-6EE1-4602-F1E3-274222DF05DA}"/>
                </a:ext>
              </a:extLst>
            </p:cNvPr>
            <p:cNvSpPr txBox="1"/>
            <p:nvPr/>
          </p:nvSpPr>
          <p:spPr>
            <a:xfrm>
              <a:off x="6944866" y="3177673"/>
              <a:ext cx="40350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서버가 페이지를 미리 만들어 보내주는 방식</a:t>
              </a:r>
              <a:endParaRPr kumimoji="1" lang="en-US" altLang="ko-KR" b="1" dirty="0" smtClean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사용자 경험 증진</a:t>
              </a:r>
              <a:r>
                <a:rPr kumimoji="1" lang="en-US" altLang="ko-KR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kumimoji="1" lang="en-US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SEO </a:t>
              </a:r>
              <a:r>
                <a:rPr kumimoji="1" lang="ko-KR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구성</a:t>
              </a:r>
              <a:r>
                <a:rPr kumimoji="1" lang="en-US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kumimoji="1" lang="ko-KR" altLang="en-US" b="1" dirty="0" smtClean="0">
                  <a:solidFill>
                    <a:srgbClr val="5C5C5C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용이</a:t>
              </a:r>
              <a:endParaRPr kumimoji="1" lang="ko-Kore-KR" altLang="en-US" b="1" dirty="0">
                <a:solidFill>
                  <a:srgbClr val="5C5C5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2050" name="Picture 2" descr="Server Side Rendering &gt; Client Side Rendering - CopyCat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0" y="2162010"/>
            <a:ext cx="6181200" cy="34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93146" y="2738967"/>
            <a:ext cx="452967" cy="452967"/>
          </a:xfrm>
          <a:prstGeom prst="rect">
            <a:avLst/>
          </a:prstGeom>
          <a:solidFill>
            <a:srgbClr val="E3F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580746" y="2738967"/>
            <a:ext cx="452967" cy="452967"/>
          </a:xfrm>
          <a:prstGeom prst="rect">
            <a:avLst/>
          </a:prstGeom>
          <a:solidFill>
            <a:srgbClr val="E3F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815070" y="56440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</a:t>
            </a:r>
            <a:endParaRPr kumimoji="1" lang="ko-Kore-KR" altLang="en-US" sz="2000" b="1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5741A7-5980-9F1A-761D-9B13D5F6C35B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pic>
        <p:nvPicPr>
          <p:cNvPr id="7" name="그림 6" descr="스크린샷, 운영 체제, 멀티미디어, 디자인이(가) 표시된 사진&#10;&#10;자동 생성된 설명">
            <a:extLst>
              <a:ext uri="{FF2B5EF4-FFF2-40B4-BE49-F238E27FC236}">
                <a16:creationId xmlns:a16="http://schemas.microsoft.com/office/drawing/2014/main" id="{D10DB0F3-2C7A-6B85-F681-E773F3B6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826" y="1683026"/>
            <a:ext cx="4406348" cy="44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815070" y="564402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QnA</a:t>
            </a:r>
            <a:endParaRPr kumimoji="1" lang="ko-Kore-KR" altLang="en-US" sz="2000" b="1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5741A7-5980-9F1A-761D-9B13D5F6C35B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pic>
        <p:nvPicPr>
          <p:cNvPr id="5" name="그림 4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6977FA0B-1DB4-1B34-6833-81FD6D19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48352">
            <a:off x="4322002" y="1908160"/>
            <a:ext cx="3547995" cy="354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7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51D59287-0524-0717-2141-7A809EF67F1A}"/>
              </a:ext>
            </a:extLst>
          </p:cNvPr>
          <p:cNvGrpSpPr/>
          <p:nvPr/>
        </p:nvGrpSpPr>
        <p:grpSpPr>
          <a:xfrm>
            <a:off x="3174180" y="-3712713"/>
            <a:ext cx="2122893" cy="1037247"/>
            <a:chOff x="7413776" y="4505396"/>
            <a:chExt cx="10291142" cy="502826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46D5A1FA-92BF-15D0-0025-23EB42E5C42D}"/>
                </a:ext>
              </a:extLst>
            </p:cNvPr>
            <p:cNvGrpSpPr/>
            <p:nvPr/>
          </p:nvGrpSpPr>
          <p:grpSpPr>
            <a:xfrm>
              <a:off x="15552972" y="5876531"/>
              <a:ext cx="2151946" cy="2560612"/>
              <a:chOff x="15552972" y="5876531"/>
              <a:chExt cx="2151946" cy="2560612"/>
            </a:xfrm>
          </p:grpSpPr>
          <p:pic>
            <p:nvPicPr>
              <p:cNvPr id="5" name="Object 2">
                <a:extLst>
                  <a:ext uri="{FF2B5EF4-FFF2-40B4-BE49-F238E27FC236}">
                    <a16:creationId xmlns:a16="http://schemas.microsoft.com/office/drawing/2014/main" id="{8A2F5235-F2F2-340A-B413-B5DB664B9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52972" y="5876531"/>
                <a:ext cx="2151946" cy="2560612"/>
              </a:xfrm>
              <a:prstGeom prst="rect">
                <a:avLst/>
              </a:prstGeom>
            </p:spPr>
          </p:pic>
        </p:grpSp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8C1802BB-E7F1-1A1A-0493-5C97B91C64B0}"/>
                </a:ext>
              </a:extLst>
            </p:cNvPr>
            <p:cNvGrpSpPr/>
            <p:nvPr/>
          </p:nvGrpSpPr>
          <p:grpSpPr>
            <a:xfrm>
              <a:off x="11513023" y="9249191"/>
              <a:ext cx="2058406" cy="199007"/>
              <a:chOff x="11513023" y="9249191"/>
              <a:chExt cx="2058406" cy="199007"/>
            </a:xfrm>
          </p:grpSpPr>
          <p:pic>
            <p:nvPicPr>
              <p:cNvPr id="7" name="Object 5">
                <a:extLst>
                  <a:ext uri="{FF2B5EF4-FFF2-40B4-BE49-F238E27FC236}">
                    <a16:creationId xmlns:a16="http://schemas.microsoft.com/office/drawing/2014/main" id="{1E61D71E-79F4-E73B-03C6-8BF63739D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513023" y="9249191"/>
                <a:ext cx="2058406" cy="199007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CAE04B31-13C5-C6E8-BC6B-561FB69CDAC1}"/>
                </a:ext>
              </a:extLst>
            </p:cNvPr>
            <p:cNvGrpSpPr/>
            <p:nvPr/>
          </p:nvGrpSpPr>
          <p:grpSpPr>
            <a:xfrm>
              <a:off x="12417785" y="7457721"/>
              <a:ext cx="248882" cy="1791470"/>
              <a:chOff x="12417785" y="7457721"/>
              <a:chExt cx="248882" cy="1791470"/>
            </a:xfrm>
          </p:grpSpPr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E14F2DC4-C7C5-0487-DA55-3CAFFECBC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417785" y="7457721"/>
                <a:ext cx="248882" cy="1791470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E96B299D-B610-0507-0289-F5ADBAB13E26}"/>
                </a:ext>
              </a:extLst>
            </p:cNvPr>
            <p:cNvGrpSpPr/>
            <p:nvPr/>
          </p:nvGrpSpPr>
          <p:grpSpPr>
            <a:xfrm>
              <a:off x="10833243" y="5831124"/>
              <a:ext cx="3417966" cy="2004591"/>
              <a:chOff x="10833243" y="5831124"/>
              <a:chExt cx="3417966" cy="2004591"/>
            </a:xfrm>
          </p:grpSpPr>
          <p:pic>
            <p:nvPicPr>
              <p:cNvPr id="11" name="Object 11">
                <a:extLst>
                  <a:ext uri="{FF2B5EF4-FFF2-40B4-BE49-F238E27FC236}">
                    <a16:creationId xmlns:a16="http://schemas.microsoft.com/office/drawing/2014/main" id="{4806F1D5-AE26-F5C0-4542-9687DCDC8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0833243" y="5831124"/>
                <a:ext cx="3417966" cy="2004591"/>
              </a:xfrm>
              <a:prstGeom prst="rect">
                <a:avLst/>
              </a:prstGeom>
            </p:spPr>
          </p:pic>
        </p:grpSp>
        <p:grpSp>
          <p:nvGrpSpPr>
            <p:cNvPr id="13" name="그룹 1005">
              <a:extLst>
                <a:ext uri="{FF2B5EF4-FFF2-40B4-BE49-F238E27FC236}">
                  <a16:creationId xmlns:a16="http://schemas.microsoft.com/office/drawing/2014/main" id="{3AF2F1F5-5C15-8709-0C73-2D48F8989B9F}"/>
                </a:ext>
              </a:extLst>
            </p:cNvPr>
            <p:cNvGrpSpPr/>
            <p:nvPr/>
          </p:nvGrpSpPr>
          <p:grpSpPr>
            <a:xfrm>
              <a:off x="13485881" y="5103946"/>
              <a:ext cx="1205134" cy="1143734"/>
              <a:chOff x="13485881" y="5103946"/>
              <a:chExt cx="1205134" cy="1143734"/>
            </a:xfrm>
          </p:grpSpPr>
          <p:pic>
            <p:nvPicPr>
              <p:cNvPr id="14" name="Object 16">
                <a:extLst>
                  <a:ext uri="{FF2B5EF4-FFF2-40B4-BE49-F238E27FC236}">
                    <a16:creationId xmlns:a16="http://schemas.microsoft.com/office/drawing/2014/main" id="{B30541AE-F50E-1219-F39A-EC8AC8154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485881" y="5103946"/>
                <a:ext cx="1205134" cy="1143734"/>
              </a:xfrm>
              <a:prstGeom prst="rect">
                <a:avLst/>
              </a:prstGeom>
            </p:spPr>
          </p:pic>
        </p:grpSp>
        <p:grpSp>
          <p:nvGrpSpPr>
            <p:cNvPr id="15" name="그룹 1006">
              <a:extLst>
                <a:ext uri="{FF2B5EF4-FFF2-40B4-BE49-F238E27FC236}">
                  <a16:creationId xmlns:a16="http://schemas.microsoft.com/office/drawing/2014/main" id="{9D15431A-CB3A-B031-20C1-14BE3A9C2641}"/>
                </a:ext>
              </a:extLst>
            </p:cNvPr>
            <p:cNvGrpSpPr/>
            <p:nvPr/>
          </p:nvGrpSpPr>
          <p:grpSpPr>
            <a:xfrm>
              <a:off x="14950359" y="5521230"/>
              <a:ext cx="1418025" cy="931442"/>
              <a:chOff x="14950359" y="5521230"/>
              <a:chExt cx="1418025" cy="931442"/>
            </a:xfrm>
          </p:grpSpPr>
          <p:pic>
            <p:nvPicPr>
              <p:cNvPr id="16" name="Object 19">
                <a:extLst>
                  <a:ext uri="{FF2B5EF4-FFF2-40B4-BE49-F238E27FC236}">
                    <a16:creationId xmlns:a16="http://schemas.microsoft.com/office/drawing/2014/main" id="{C595D36C-7AF7-A262-8764-A643E02D6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860000">
                <a:off x="14950359" y="5521230"/>
                <a:ext cx="1418025" cy="931442"/>
              </a:xfrm>
              <a:prstGeom prst="rect">
                <a:avLst/>
              </a:prstGeom>
            </p:spPr>
          </p:pic>
        </p:grpSp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2D89C4CF-013B-2676-E919-4D117DCBDD93}"/>
                </a:ext>
              </a:extLst>
            </p:cNvPr>
            <p:cNvGrpSpPr/>
            <p:nvPr/>
          </p:nvGrpSpPr>
          <p:grpSpPr>
            <a:xfrm>
              <a:off x="15552972" y="8756774"/>
              <a:ext cx="2151946" cy="776882"/>
              <a:chOff x="15552972" y="8756774"/>
              <a:chExt cx="2151946" cy="776882"/>
            </a:xfrm>
          </p:grpSpPr>
          <p:pic>
            <p:nvPicPr>
              <p:cNvPr id="18" name="Object 22">
                <a:extLst>
                  <a:ext uri="{FF2B5EF4-FFF2-40B4-BE49-F238E27FC236}">
                    <a16:creationId xmlns:a16="http://schemas.microsoft.com/office/drawing/2014/main" id="{828A6C1B-6C92-5595-58A6-87B1C2886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552972" y="8756774"/>
                <a:ext cx="2151946" cy="776882"/>
              </a:xfrm>
              <a:prstGeom prst="rect">
                <a:avLst/>
              </a:prstGeom>
            </p:spPr>
          </p:pic>
        </p:grpSp>
        <p:grpSp>
          <p:nvGrpSpPr>
            <p:cNvPr id="19" name="그룹 1008">
              <a:extLst>
                <a:ext uri="{FF2B5EF4-FFF2-40B4-BE49-F238E27FC236}">
                  <a16:creationId xmlns:a16="http://schemas.microsoft.com/office/drawing/2014/main" id="{1D91EB4A-11A4-B38C-6626-E603925F3138}"/>
                </a:ext>
              </a:extLst>
            </p:cNvPr>
            <p:cNvGrpSpPr/>
            <p:nvPr/>
          </p:nvGrpSpPr>
          <p:grpSpPr>
            <a:xfrm>
              <a:off x="15552972" y="8437067"/>
              <a:ext cx="2151946" cy="776882"/>
              <a:chOff x="15552972" y="8437067"/>
              <a:chExt cx="2151946" cy="776882"/>
            </a:xfrm>
          </p:grpSpPr>
          <p:pic>
            <p:nvPicPr>
              <p:cNvPr id="20" name="Object 25">
                <a:extLst>
                  <a:ext uri="{FF2B5EF4-FFF2-40B4-BE49-F238E27FC236}">
                    <a16:creationId xmlns:a16="http://schemas.microsoft.com/office/drawing/2014/main" id="{1A0734F9-A12E-3F85-C71B-7897FB0B1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15552972" y="8437067"/>
                <a:ext cx="2151946" cy="776882"/>
              </a:xfrm>
              <a:prstGeom prst="rect">
                <a:avLst/>
              </a:prstGeom>
            </p:spPr>
          </p:pic>
        </p:grpSp>
        <p:grpSp>
          <p:nvGrpSpPr>
            <p:cNvPr id="21" name="그룹 1009">
              <a:extLst>
                <a:ext uri="{FF2B5EF4-FFF2-40B4-BE49-F238E27FC236}">
                  <a16:creationId xmlns:a16="http://schemas.microsoft.com/office/drawing/2014/main" id="{64F47614-F175-F6A7-2A10-2C348B2CED00}"/>
                </a:ext>
              </a:extLst>
            </p:cNvPr>
            <p:cNvGrpSpPr/>
            <p:nvPr/>
          </p:nvGrpSpPr>
          <p:grpSpPr>
            <a:xfrm>
              <a:off x="7714571" y="8203724"/>
              <a:ext cx="2042967" cy="1329932"/>
              <a:chOff x="7714571" y="8203724"/>
              <a:chExt cx="2042967" cy="1329932"/>
            </a:xfrm>
          </p:grpSpPr>
          <p:pic>
            <p:nvPicPr>
              <p:cNvPr id="22" name="Object 28">
                <a:extLst>
                  <a:ext uri="{FF2B5EF4-FFF2-40B4-BE49-F238E27FC236}">
                    <a16:creationId xmlns:a16="http://schemas.microsoft.com/office/drawing/2014/main" id="{3F0A92B2-EB8F-EA4F-A061-85EA62590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7714571" y="8203724"/>
                <a:ext cx="2042967" cy="1329932"/>
              </a:xfrm>
              <a:prstGeom prst="rect">
                <a:avLst/>
              </a:prstGeom>
            </p:spPr>
          </p:pic>
        </p:grpSp>
        <p:grpSp>
          <p:nvGrpSpPr>
            <p:cNvPr id="23" name="그룹 1010">
              <a:extLst>
                <a:ext uri="{FF2B5EF4-FFF2-40B4-BE49-F238E27FC236}">
                  <a16:creationId xmlns:a16="http://schemas.microsoft.com/office/drawing/2014/main" id="{297FA00B-FC52-A838-994D-AF2F5A985F58}"/>
                </a:ext>
              </a:extLst>
            </p:cNvPr>
            <p:cNvGrpSpPr/>
            <p:nvPr/>
          </p:nvGrpSpPr>
          <p:grpSpPr>
            <a:xfrm>
              <a:off x="9811669" y="4604245"/>
              <a:ext cx="248882" cy="1791470"/>
              <a:chOff x="9811669" y="4604245"/>
              <a:chExt cx="248882" cy="1791470"/>
            </a:xfrm>
          </p:grpSpPr>
          <p:pic>
            <p:nvPicPr>
              <p:cNvPr id="24" name="Object 31">
                <a:extLst>
                  <a:ext uri="{FF2B5EF4-FFF2-40B4-BE49-F238E27FC236}">
                    <a16:creationId xmlns:a16="http://schemas.microsoft.com/office/drawing/2014/main" id="{E700D761-E515-26BC-40B6-23BD9C57F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200000">
                <a:off x="9811669" y="4604245"/>
                <a:ext cx="248882" cy="1791470"/>
              </a:xfrm>
              <a:prstGeom prst="rect">
                <a:avLst/>
              </a:prstGeom>
            </p:spPr>
          </p:pic>
        </p:grpSp>
        <p:grpSp>
          <p:nvGrpSpPr>
            <p:cNvPr id="25" name="그룹 1011">
              <a:extLst>
                <a:ext uri="{FF2B5EF4-FFF2-40B4-BE49-F238E27FC236}">
                  <a16:creationId xmlns:a16="http://schemas.microsoft.com/office/drawing/2014/main" id="{486968B5-56E8-942B-60F3-28EEBCA7FC41}"/>
                </a:ext>
              </a:extLst>
            </p:cNvPr>
            <p:cNvGrpSpPr/>
            <p:nvPr/>
          </p:nvGrpSpPr>
          <p:grpSpPr>
            <a:xfrm>
              <a:off x="7413776" y="5876531"/>
              <a:ext cx="2644557" cy="3007378"/>
              <a:chOff x="7413776" y="5876531"/>
              <a:chExt cx="2644557" cy="3007378"/>
            </a:xfrm>
          </p:grpSpPr>
          <p:pic>
            <p:nvPicPr>
              <p:cNvPr id="26" name="Object 34">
                <a:extLst>
                  <a:ext uri="{FF2B5EF4-FFF2-40B4-BE49-F238E27FC236}">
                    <a16:creationId xmlns:a16="http://schemas.microsoft.com/office/drawing/2014/main" id="{17639BB9-EB92-CC61-C93D-1334B20B6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13776" y="5876531"/>
                <a:ext cx="2644557" cy="3007378"/>
              </a:xfrm>
              <a:prstGeom prst="rect">
                <a:avLst/>
              </a:prstGeom>
            </p:spPr>
          </p:pic>
        </p:grpSp>
        <p:grpSp>
          <p:nvGrpSpPr>
            <p:cNvPr id="27" name="그룹 1012">
              <a:extLst>
                <a:ext uri="{FF2B5EF4-FFF2-40B4-BE49-F238E27FC236}">
                  <a16:creationId xmlns:a16="http://schemas.microsoft.com/office/drawing/2014/main" id="{4A3CDA75-28FA-FB45-8FB7-2BE5604DBF2A}"/>
                </a:ext>
              </a:extLst>
            </p:cNvPr>
            <p:cNvGrpSpPr/>
            <p:nvPr/>
          </p:nvGrpSpPr>
          <p:grpSpPr>
            <a:xfrm>
              <a:off x="9340248" y="4505396"/>
              <a:ext cx="1694829" cy="726663"/>
              <a:chOff x="9340248" y="4505396"/>
              <a:chExt cx="1694829" cy="726663"/>
            </a:xfrm>
          </p:grpSpPr>
          <p:pic>
            <p:nvPicPr>
              <p:cNvPr id="28" name="Object 37">
                <a:extLst>
                  <a:ext uri="{FF2B5EF4-FFF2-40B4-BE49-F238E27FC236}">
                    <a16:creationId xmlns:a16="http://schemas.microsoft.com/office/drawing/2014/main" id="{82439100-AA07-7D91-8C40-75CDA8E11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200000">
                <a:off x="9340248" y="4505396"/>
                <a:ext cx="1694829" cy="726663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A20767-A139-6B83-9C9F-92AAAA9919AA}"/>
              </a:ext>
            </a:extLst>
          </p:cNvPr>
          <p:cNvSpPr txBox="1"/>
          <p:nvPr/>
        </p:nvSpPr>
        <p:spPr>
          <a:xfrm>
            <a:off x="815070" y="56440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684C739-E233-1BA0-C063-FEA86968C619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grpSp>
        <p:nvGrpSpPr>
          <p:cNvPr id="2" name="그룹 1"/>
          <p:cNvGrpSpPr/>
          <p:nvPr/>
        </p:nvGrpSpPr>
        <p:grpSpPr>
          <a:xfrm>
            <a:off x="1007571" y="2086176"/>
            <a:ext cx="10176858" cy="2685648"/>
            <a:chOff x="1007571" y="2467099"/>
            <a:chExt cx="10176858" cy="268564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1C3020A-6C1C-5F58-31B5-9E6CA5181B96}"/>
                </a:ext>
              </a:extLst>
            </p:cNvPr>
            <p:cNvSpPr/>
            <p:nvPr/>
          </p:nvSpPr>
          <p:spPr>
            <a:xfrm>
              <a:off x="5134099" y="2467099"/>
              <a:ext cx="1923802" cy="1923802"/>
            </a:xfrm>
            <a:prstGeom prst="ellipse">
              <a:avLst/>
            </a:prstGeom>
            <a:noFill/>
            <a:ln w="28575">
              <a:solidFill>
                <a:srgbClr val="FE86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87AF20-6355-9F94-B83D-80787C3E003D}"/>
                </a:ext>
              </a:extLst>
            </p:cNvPr>
            <p:cNvSpPr/>
            <p:nvPr/>
          </p:nvSpPr>
          <p:spPr>
            <a:xfrm>
              <a:off x="9260627" y="2467099"/>
              <a:ext cx="1923802" cy="1923802"/>
            </a:xfrm>
            <a:prstGeom prst="ellipse">
              <a:avLst/>
            </a:prstGeom>
            <a:noFill/>
            <a:ln w="28575">
              <a:solidFill>
                <a:srgbClr val="FE86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7416699-94D8-BB2E-DB9A-B50641D8AB92}"/>
                </a:ext>
              </a:extLst>
            </p:cNvPr>
            <p:cNvSpPr/>
            <p:nvPr/>
          </p:nvSpPr>
          <p:spPr>
            <a:xfrm>
              <a:off x="1007571" y="2467099"/>
              <a:ext cx="1923802" cy="1923802"/>
            </a:xfrm>
            <a:prstGeom prst="ellipse">
              <a:avLst/>
            </a:prstGeom>
            <a:noFill/>
            <a:ln w="28575">
              <a:solidFill>
                <a:srgbClr val="FE86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517CDD3-4183-F9A3-D17C-1D4845A9F3B2}"/>
                </a:ext>
              </a:extLst>
            </p:cNvPr>
            <p:cNvSpPr/>
            <p:nvPr/>
          </p:nvSpPr>
          <p:spPr>
            <a:xfrm>
              <a:off x="3070835" y="3228945"/>
              <a:ext cx="1923802" cy="1923802"/>
            </a:xfrm>
            <a:prstGeom prst="ellipse">
              <a:avLst/>
            </a:prstGeom>
            <a:solidFill>
              <a:srgbClr val="FE86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D53A8D7-F1A0-42BF-4F60-3E76D4B8C11B}"/>
                </a:ext>
              </a:extLst>
            </p:cNvPr>
            <p:cNvSpPr/>
            <p:nvPr/>
          </p:nvSpPr>
          <p:spPr>
            <a:xfrm>
              <a:off x="7197363" y="3228945"/>
              <a:ext cx="1923802" cy="1923802"/>
            </a:xfrm>
            <a:prstGeom prst="ellipse">
              <a:avLst/>
            </a:prstGeom>
            <a:solidFill>
              <a:srgbClr val="FE86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0D5D28-5ABD-5E55-5252-66812CC4EC4F}"/>
                </a:ext>
              </a:extLst>
            </p:cNvPr>
            <p:cNvSpPr txBox="1"/>
            <p:nvPr/>
          </p:nvSpPr>
          <p:spPr>
            <a:xfrm>
              <a:off x="1403451" y="3228945"/>
              <a:ext cx="1132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solidFill>
                    <a:srgbClr val="5C5C5C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기획 배경</a:t>
              </a:r>
              <a:endParaRPr kumimoji="1" lang="ko-Kore-KR" altLang="en-US" sz="2000" b="1" dirty="0">
                <a:solidFill>
                  <a:srgbClr val="5C5C5C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742FE1-C9E3-A63B-6824-2B136E59D361}"/>
                </a:ext>
              </a:extLst>
            </p:cNvPr>
            <p:cNvSpPr txBox="1"/>
            <p:nvPr/>
          </p:nvSpPr>
          <p:spPr>
            <a:xfrm>
              <a:off x="3349760" y="3990791"/>
              <a:ext cx="13532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>
                  <a:solidFill>
                    <a:srgbClr val="F6F4F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서비스 소개</a:t>
              </a:r>
              <a:endParaRPr kumimoji="1" lang="ko-Kore-KR" altLang="en-US" sz="2000" b="1">
                <a:solidFill>
                  <a:srgbClr val="F6F4F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CD0F9C-3E94-7E6D-C301-B5FC69C1CB10}"/>
                </a:ext>
              </a:extLst>
            </p:cNvPr>
            <p:cNvSpPr txBox="1"/>
            <p:nvPr/>
          </p:nvSpPr>
          <p:spPr>
            <a:xfrm>
              <a:off x="5529979" y="3228945"/>
              <a:ext cx="1132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>
                  <a:solidFill>
                    <a:srgbClr val="5C5C5C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사용 기술</a:t>
              </a:r>
              <a:endParaRPr kumimoji="1" lang="ko-Kore-KR" altLang="en-US" sz="2000" b="1">
                <a:solidFill>
                  <a:srgbClr val="5C5C5C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0BEE77-130D-22B6-6F00-246EFEB17774}"/>
                </a:ext>
              </a:extLst>
            </p:cNvPr>
            <p:cNvSpPr txBox="1"/>
            <p:nvPr/>
          </p:nvSpPr>
          <p:spPr>
            <a:xfrm>
              <a:off x="7845716" y="3995288"/>
              <a:ext cx="627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>
                  <a:solidFill>
                    <a:srgbClr val="F6F4F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시연</a:t>
              </a:r>
              <a:endParaRPr kumimoji="1" lang="ko-Kore-KR" altLang="en-US" sz="2000" b="1">
                <a:solidFill>
                  <a:srgbClr val="F6F4F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5C2E82-729E-8593-AD00-7C556C0BE04B}"/>
                </a:ext>
              </a:extLst>
            </p:cNvPr>
            <p:cNvSpPr txBox="1"/>
            <p:nvPr/>
          </p:nvSpPr>
          <p:spPr>
            <a:xfrm>
              <a:off x="9909704" y="3228945"/>
              <a:ext cx="7024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>
                  <a:solidFill>
                    <a:srgbClr val="5C5C5C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QnA</a:t>
              </a:r>
              <a:endParaRPr kumimoji="1" lang="ko-Kore-KR" altLang="en-US" sz="2000" b="1">
                <a:solidFill>
                  <a:srgbClr val="5C5C5C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39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 descr="병, 알코올, 음료이(가) 표시된 사진&#10;&#10;자동 생성된 설명">
            <a:extLst>
              <a:ext uri="{FF2B5EF4-FFF2-40B4-BE49-F238E27FC236}">
                <a16:creationId xmlns:a16="http://schemas.microsoft.com/office/drawing/2014/main" id="{3FE0C2F8-EBFF-192F-59DE-29FCC4E51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26" r="37455"/>
          <a:stretch/>
        </p:blipFill>
        <p:spPr>
          <a:xfrm>
            <a:off x="4640847" y="-1169894"/>
            <a:ext cx="3523129" cy="7492700"/>
          </a:xfrm>
          <a:prstGeom prst="rect">
            <a:avLst/>
          </a:prstGeom>
        </p:spPr>
      </p:pic>
      <p:pic>
        <p:nvPicPr>
          <p:cNvPr id="33" name="그림 32" descr="병이(가) 표시된 사진&#10;&#10;자동 생성된 설명">
            <a:extLst>
              <a:ext uri="{FF2B5EF4-FFF2-40B4-BE49-F238E27FC236}">
                <a16:creationId xmlns:a16="http://schemas.microsoft.com/office/drawing/2014/main" id="{926C468E-4330-0801-EFA7-3D8C6234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43"/>
          <a:stretch/>
        </p:blipFill>
        <p:spPr>
          <a:xfrm>
            <a:off x="2659528" y="965627"/>
            <a:ext cx="3014674" cy="5246886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EDC819-70E5-AC99-E566-1634AE592BD5}"/>
              </a:ext>
            </a:extLst>
          </p:cNvPr>
          <p:cNvGrpSpPr/>
          <p:nvPr/>
        </p:nvGrpSpPr>
        <p:grpSpPr>
          <a:xfrm>
            <a:off x="6573888" y="3899252"/>
            <a:ext cx="4351344" cy="3242464"/>
            <a:chOff x="2850776" y="1452780"/>
            <a:chExt cx="6544602" cy="4876800"/>
          </a:xfrm>
        </p:grpSpPr>
        <p:pic>
          <p:nvPicPr>
            <p:cNvPr id="3" name="그림 2" descr="그린, 그래픽, 창의성, 디자인이(가) 표시된 사진&#10;&#10;자동 생성된 설명">
              <a:extLst>
                <a:ext uri="{FF2B5EF4-FFF2-40B4-BE49-F238E27FC236}">
                  <a16:creationId xmlns:a16="http://schemas.microsoft.com/office/drawing/2014/main" id="{197EFA0D-BAE6-1291-9198-8665584A8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70144">
              <a:off x="6782074" y="3094247"/>
              <a:ext cx="2613304" cy="2613304"/>
            </a:xfrm>
            <a:prstGeom prst="rect">
              <a:avLst/>
            </a:prstGeom>
          </p:spPr>
        </p:pic>
        <p:pic>
          <p:nvPicPr>
            <p:cNvPr id="53" name="그림 52" descr="감귤류 과일, 과일, 시트론, 오렌지이(가) 표시된 사진&#10;&#10;자동 생성된 설명">
              <a:extLst>
                <a:ext uri="{FF2B5EF4-FFF2-40B4-BE49-F238E27FC236}">
                  <a16:creationId xmlns:a16="http://schemas.microsoft.com/office/drawing/2014/main" id="{B3ABCF9D-7743-AC03-78FD-F52A8563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900507">
              <a:off x="2850776" y="1452780"/>
              <a:ext cx="4876800" cy="4876800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08D9FFA-4279-967B-7F2B-965D2FF43100}"/>
              </a:ext>
            </a:extLst>
          </p:cNvPr>
          <p:cNvSpPr txBox="1"/>
          <p:nvPr/>
        </p:nvSpPr>
        <p:spPr>
          <a:xfrm>
            <a:off x="815070" y="56440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</a:t>
            </a:r>
            <a:r>
              <a:rPr kumimoji="1" lang="ko-KR" altLang="en-US" sz="2000" b="1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배경</a:t>
            </a:r>
            <a:endParaRPr kumimoji="1" lang="ko-Kore-KR" altLang="en-US" sz="2000" b="1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E4D1F9D-67A0-2836-4181-9F22732674A1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</p:spTree>
    <p:extLst>
      <p:ext uri="{BB962C8B-B14F-4D97-AF65-F5344CB8AC3E}">
        <p14:creationId xmlns:p14="http://schemas.microsoft.com/office/powerpoint/2010/main" val="372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874766-7CC1-1CD9-3DCF-7F260B48C1AD}"/>
              </a:ext>
            </a:extLst>
          </p:cNvPr>
          <p:cNvSpPr txBox="1"/>
          <p:nvPr/>
        </p:nvSpPr>
        <p:spPr>
          <a:xfrm>
            <a:off x="815070" y="56440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</a:t>
            </a:r>
            <a:r>
              <a:rPr kumimoji="1" lang="ko-KR" altLang="en-US" sz="2000" b="1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배경</a:t>
            </a:r>
            <a:endParaRPr kumimoji="1" lang="ko-Kore-KR" altLang="en-US" sz="2000" b="1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CAF6C1-17AA-4A8D-3841-1C5C34E7EBF9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pic>
        <p:nvPicPr>
          <p:cNvPr id="57" name="그림 56" descr="병, 알코올, 음료이(가) 표시된 사진&#10;&#10;자동 생성된 설명">
            <a:extLst>
              <a:ext uri="{FF2B5EF4-FFF2-40B4-BE49-F238E27FC236}">
                <a16:creationId xmlns:a16="http://schemas.microsoft.com/office/drawing/2014/main" id="{3FE0C2F8-EBFF-192F-59DE-29FCC4E51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26" r="37455"/>
          <a:stretch/>
        </p:blipFill>
        <p:spPr>
          <a:xfrm>
            <a:off x="4640847" y="-1169894"/>
            <a:ext cx="3523129" cy="7492700"/>
          </a:xfrm>
          <a:prstGeom prst="rect">
            <a:avLst/>
          </a:prstGeom>
        </p:spPr>
      </p:pic>
      <p:pic>
        <p:nvPicPr>
          <p:cNvPr id="33" name="그림 32" descr="병이(가) 표시된 사진&#10;&#10;자동 생성된 설명">
            <a:extLst>
              <a:ext uri="{FF2B5EF4-FFF2-40B4-BE49-F238E27FC236}">
                <a16:creationId xmlns:a16="http://schemas.microsoft.com/office/drawing/2014/main" id="{926C468E-4330-0801-EFA7-3D8C62346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43"/>
          <a:stretch/>
        </p:blipFill>
        <p:spPr>
          <a:xfrm>
            <a:off x="2659528" y="965627"/>
            <a:ext cx="3014674" cy="5246886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EDC819-70E5-AC99-E566-1634AE592BD5}"/>
              </a:ext>
            </a:extLst>
          </p:cNvPr>
          <p:cNvGrpSpPr/>
          <p:nvPr/>
        </p:nvGrpSpPr>
        <p:grpSpPr>
          <a:xfrm>
            <a:off x="6573888" y="3899252"/>
            <a:ext cx="4351344" cy="3242464"/>
            <a:chOff x="2850776" y="1452780"/>
            <a:chExt cx="6544602" cy="4876800"/>
          </a:xfrm>
        </p:grpSpPr>
        <p:pic>
          <p:nvPicPr>
            <p:cNvPr id="3" name="그림 2" descr="그린, 그래픽, 창의성, 디자인이(가) 표시된 사진&#10;&#10;자동 생성된 설명">
              <a:extLst>
                <a:ext uri="{FF2B5EF4-FFF2-40B4-BE49-F238E27FC236}">
                  <a16:creationId xmlns:a16="http://schemas.microsoft.com/office/drawing/2014/main" id="{197EFA0D-BAE6-1291-9198-8665584A8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70144">
              <a:off x="6782074" y="3094247"/>
              <a:ext cx="2613304" cy="2613304"/>
            </a:xfrm>
            <a:prstGeom prst="rect">
              <a:avLst/>
            </a:prstGeom>
          </p:spPr>
        </p:pic>
        <p:pic>
          <p:nvPicPr>
            <p:cNvPr id="53" name="그림 52" descr="감귤류 과일, 과일, 시트론, 오렌지이(가) 표시된 사진&#10;&#10;자동 생성된 설명">
              <a:extLst>
                <a:ext uri="{FF2B5EF4-FFF2-40B4-BE49-F238E27FC236}">
                  <a16:creationId xmlns:a16="http://schemas.microsoft.com/office/drawing/2014/main" id="{B3ABCF9D-7743-AC03-78FD-F52A8563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900507">
              <a:off x="2850776" y="1452780"/>
              <a:ext cx="4876800" cy="487680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A0E1AC-3E2F-EDCA-EB87-BB5D8E61BE91}"/>
              </a:ext>
            </a:extLst>
          </p:cNvPr>
          <p:cNvSpPr/>
          <p:nvPr/>
        </p:nvSpPr>
        <p:spPr>
          <a:xfrm>
            <a:off x="-262965" y="-295835"/>
            <a:ext cx="12768729" cy="7383576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AD538-A271-829C-CFCB-1D95444A72F1}"/>
              </a:ext>
            </a:extLst>
          </p:cNvPr>
          <p:cNvSpPr txBox="1"/>
          <p:nvPr/>
        </p:nvSpPr>
        <p:spPr>
          <a:xfrm>
            <a:off x="1548358" y="1934436"/>
            <a:ext cx="9708107" cy="2702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6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남은 재료들은 어쩌지</a:t>
            </a:r>
            <a:r>
              <a:rPr kumimoji="1" lang="en-US" altLang="ko-KR" sz="6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6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전에 만든 건 그만 먹고 싶은데</a:t>
            </a:r>
            <a:r>
              <a:rPr kumimoji="1" lang="en-US" altLang="ko-KR" sz="6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  <a:endParaRPr kumimoji="1" lang="ko-Kore-KR" altLang="en-US" sz="60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39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815070" y="564402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  <a:endParaRPr kumimoji="1" lang="ko-Kore-KR" altLang="en-US" sz="2000" b="1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5741A7-5980-9F1A-761D-9B13D5F6C35B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4BEF1F34-4304-81A5-E66D-9A3CC216EAC6}"/>
              </a:ext>
            </a:extLst>
          </p:cNvPr>
          <p:cNvSpPr/>
          <p:nvPr/>
        </p:nvSpPr>
        <p:spPr>
          <a:xfrm>
            <a:off x="1530955" y="1847134"/>
            <a:ext cx="2768754" cy="3614214"/>
          </a:xfrm>
          <a:prstGeom prst="roundRect">
            <a:avLst>
              <a:gd name="adj" fmla="val 8071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5861E-D57F-FB12-B231-640738E9A746}"/>
              </a:ext>
            </a:extLst>
          </p:cNvPr>
          <p:cNvSpPr txBox="1"/>
          <p:nvPr/>
        </p:nvSpPr>
        <p:spPr>
          <a:xfrm>
            <a:off x="1897557" y="4599329"/>
            <a:ext cx="20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rgbClr val="5C5C5C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검색</a:t>
            </a:r>
          </a:p>
        </p:txBody>
      </p:sp>
      <p:pic>
        <p:nvPicPr>
          <p:cNvPr id="36" name="그림 35" descr="원, 디자인이(가) 표시된 사진&#10;&#10;자동 생성된 설명">
            <a:extLst>
              <a:ext uri="{FF2B5EF4-FFF2-40B4-BE49-F238E27FC236}">
                <a16:creationId xmlns:a16="http://schemas.microsoft.com/office/drawing/2014/main" id="{32F5A29B-075A-62B4-7DD0-E66B29645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19" y="2652386"/>
            <a:ext cx="1553227" cy="1553227"/>
          </a:xfrm>
          <a:prstGeom prst="rect">
            <a:avLst/>
          </a:prstGeom>
        </p:spPr>
      </p:pic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FF593AA2-82DE-0A4C-53B4-88903AEA807A}"/>
              </a:ext>
            </a:extLst>
          </p:cNvPr>
          <p:cNvSpPr/>
          <p:nvPr/>
        </p:nvSpPr>
        <p:spPr>
          <a:xfrm>
            <a:off x="7885035" y="1847134"/>
            <a:ext cx="2768754" cy="3614214"/>
          </a:xfrm>
          <a:prstGeom prst="roundRect">
            <a:avLst>
              <a:gd name="adj" fmla="val 8071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0659EF-F81E-7077-B934-5CC5E22E9851}"/>
              </a:ext>
            </a:extLst>
          </p:cNvPr>
          <p:cNvSpPr txBox="1"/>
          <p:nvPr/>
        </p:nvSpPr>
        <p:spPr>
          <a:xfrm>
            <a:off x="8166540" y="4643494"/>
            <a:ext cx="2205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rgbClr val="5C5C5C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추천</a:t>
            </a:r>
          </a:p>
        </p:txBody>
      </p:sp>
      <p:pic>
        <p:nvPicPr>
          <p:cNvPr id="50" name="그림 49" descr="클립아트, 만화 영화,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BFF00BCA-F4F3-7BC8-9F89-C4F9D2B0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612" y="2652386"/>
            <a:ext cx="1551600" cy="1551600"/>
          </a:xfrm>
          <a:prstGeom prst="rect">
            <a:avLst/>
          </a:prstGeom>
        </p:spPr>
      </p:pic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3F9B0411-50E3-01FA-2445-D0296A6676E0}"/>
              </a:ext>
            </a:extLst>
          </p:cNvPr>
          <p:cNvSpPr/>
          <p:nvPr/>
        </p:nvSpPr>
        <p:spPr>
          <a:xfrm>
            <a:off x="4707995" y="1846949"/>
            <a:ext cx="2768754" cy="3614399"/>
          </a:xfrm>
          <a:prstGeom prst="roundRect">
            <a:avLst>
              <a:gd name="adj" fmla="val 8071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5DF8D-8B97-2305-81B1-C05D94EE71DE}"/>
              </a:ext>
            </a:extLst>
          </p:cNvPr>
          <p:cNvSpPr txBox="1"/>
          <p:nvPr/>
        </p:nvSpPr>
        <p:spPr>
          <a:xfrm>
            <a:off x="4996470" y="4643311"/>
            <a:ext cx="2191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rgbClr val="5C5C5C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커스텀</a:t>
            </a:r>
          </a:p>
        </p:txBody>
      </p:sp>
      <p:pic>
        <p:nvPicPr>
          <p:cNvPr id="56" name="그림 55" descr="그래픽, 클립아트, 디자인이(가) 표시된 사진&#10;&#10;자동 생성된 설명">
            <a:extLst>
              <a:ext uri="{FF2B5EF4-FFF2-40B4-BE49-F238E27FC236}">
                <a16:creationId xmlns:a16="http://schemas.microsoft.com/office/drawing/2014/main" id="{94779D32-1613-9E8B-6200-0328AE5FF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572" y="2652201"/>
            <a:ext cx="1551600" cy="15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815070" y="564402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  <a:endParaRPr kumimoji="1" lang="ko-Kore-KR" altLang="en-US" sz="2000" b="1" dirty="0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5741A7-5980-9F1A-761D-9B13D5F6C35B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5B1F0F1-6E92-2CFF-937D-53BFBBA2C656}"/>
              </a:ext>
            </a:extLst>
          </p:cNvPr>
          <p:cNvSpPr/>
          <p:nvPr/>
        </p:nvSpPr>
        <p:spPr>
          <a:xfrm>
            <a:off x="2396382" y="564402"/>
            <a:ext cx="850584" cy="3853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E86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E867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7B5B49-3B45-CD49-3886-A3BB14531990}"/>
              </a:ext>
            </a:extLst>
          </p:cNvPr>
          <p:cNvSpPr txBox="1"/>
          <p:nvPr/>
        </p:nvSpPr>
        <p:spPr>
          <a:xfrm>
            <a:off x="2505339" y="564402"/>
            <a:ext cx="63267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27" y="1369598"/>
            <a:ext cx="8626146" cy="517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8" y="1369598"/>
            <a:ext cx="7202424" cy="5175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678" y="1368073"/>
            <a:ext cx="7674644" cy="517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815070" y="564402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  <a:endParaRPr kumimoji="1" lang="ko-Kore-KR" altLang="en-US" sz="2000" b="1" dirty="0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5741A7-5980-9F1A-761D-9B13D5F6C35B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5B1F0F1-6E92-2CFF-937D-53BFBBA2C656}"/>
              </a:ext>
            </a:extLst>
          </p:cNvPr>
          <p:cNvSpPr/>
          <p:nvPr/>
        </p:nvSpPr>
        <p:spPr>
          <a:xfrm>
            <a:off x="2396382" y="564402"/>
            <a:ext cx="1058018" cy="3853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E86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B5B49-3B45-CD49-3886-A3BB14531990}"/>
              </a:ext>
            </a:extLst>
          </p:cNvPr>
          <p:cNvSpPr txBox="1"/>
          <p:nvPr/>
        </p:nvSpPr>
        <p:spPr>
          <a:xfrm>
            <a:off x="2505339" y="564402"/>
            <a:ext cx="977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 smtClean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커스텀</a:t>
            </a:r>
            <a:endParaRPr kumimoji="1" lang="ko-Kore-KR" altLang="en-US" sz="2000" dirty="0">
              <a:solidFill>
                <a:srgbClr val="FE867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96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6" y="1577027"/>
            <a:ext cx="10698068" cy="4944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815070" y="564402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  <a:endParaRPr kumimoji="1" lang="ko-Kore-KR" altLang="en-US" sz="2000" b="1" dirty="0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5741A7-5980-9F1A-761D-9B13D5F6C35B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5B1F0F1-6E92-2CFF-937D-53BFBBA2C656}"/>
              </a:ext>
            </a:extLst>
          </p:cNvPr>
          <p:cNvSpPr/>
          <p:nvPr/>
        </p:nvSpPr>
        <p:spPr>
          <a:xfrm>
            <a:off x="2396382" y="564402"/>
            <a:ext cx="850584" cy="3853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E86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B5B49-3B45-CD49-3886-A3BB14531990}"/>
              </a:ext>
            </a:extLst>
          </p:cNvPr>
          <p:cNvSpPr txBox="1"/>
          <p:nvPr/>
        </p:nvSpPr>
        <p:spPr>
          <a:xfrm>
            <a:off x="2505339" y="564402"/>
            <a:ext cx="63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smtClean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endParaRPr kumimoji="1" lang="ko-Kore-KR" altLang="en-US" sz="2000" dirty="0">
              <a:solidFill>
                <a:srgbClr val="FE867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5B1F0F1-6E92-2CFF-937D-53BFBBA2C656}"/>
              </a:ext>
            </a:extLst>
          </p:cNvPr>
          <p:cNvSpPr/>
          <p:nvPr/>
        </p:nvSpPr>
        <p:spPr>
          <a:xfrm>
            <a:off x="3437782" y="564402"/>
            <a:ext cx="1388218" cy="3853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E86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B5B49-3B45-CD49-3886-A3BB14531990}"/>
              </a:ext>
            </a:extLst>
          </p:cNvPr>
          <p:cNvSpPr txBox="1"/>
          <p:nvPr/>
        </p:nvSpPr>
        <p:spPr>
          <a:xfrm>
            <a:off x="3546739" y="564402"/>
            <a:ext cx="115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메인 화면</a:t>
            </a:r>
            <a:endParaRPr kumimoji="1" lang="ko-Kore-KR" altLang="en-US" sz="2000" dirty="0">
              <a:solidFill>
                <a:srgbClr val="FE867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29" r="1"/>
          <a:stretch/>
        </p:blipFill>
        <p:spPr>
          <a:xfrm>
            <a:off x="717550" y="1471447"/>
            <a:ext cx="8008882" cy="5022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9ABA20-6EE1-4602-F1E3-274222DF05DA}"/>
              </a:ext>
            </a:extLst>
          </p:cNvPr>
          <p:cNvSpPr txBox="1"/>
          <p:nvPr/>
        </p:nvSpPr>
        <p:spPr>
          <a:xfrm>
            <a:off x="815070" y="564402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5C5C5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  <a:endParaRPr kumimoji="1" lang="ko-Kore-KR" altLang="en-US" sz="2000" b="1" dirty="0">
              <a:solidFill>
                <a:srgbClr val="5C5C5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5741A7-5980-9F1A-761D-9B13D5F6C35B}"/>
              </a:ext>
            </a:extLst>
          </p:cNvPr>
          <p:cNvSpPr/>
          <p:nvPr/>
        </p:nvSpPr>
        <p:spPr>
          <a:xfrm>
            <a:off x="717550" y="622300"/>
            <a:ext cx="54923" cy="295275"/>
          </a:xfrm>
          <a:prstGeom prst="rect">
            <a:avLst/>
          </a:prstGeom>
          <a:solidFill>
            <a:srgbClr val="FE86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5B1F0F1-6E92-2CFF-937D-53BFBBA2C656}"/>
              </a:ext>
            </a:extLst>
          </p:cNvPr>
          <p:cNvSpPr/>
          <p:nvPr/>
        </p:nvSpPr>
        <p:spPr>
          <a:xfrm>
            <a:off x="2396382" y="564402"/>
            <a:ext cx="850584" cy="3853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E86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7B5B49-3B45-CD49-3886-A3BB14531990}"/>
              </a:ext>
            </a:extLst>
          </p:cNvPr>
          <p:cNvSpPr txBox="1"/>
          <p:nvPr/>
        </p:nvSpPr>
        <p:spPr>
          <a:xfrm>
            <a:off x="2505339" y="564402"/>
            <a:ext cx="63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smtClean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추천</a:t>
            </a:r>
            <a:endParaRPr kumimoji="1" lang="ko-Kore-KR" altLang="en-US" sz="2000" dirty="0">
              <a:solidFill>
                <a:srgbClr val="FE867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5B1F0F1-6E92-2CFF-937D-53BFBBA2C656}"/>
              </a:ext>
            </a:extLst>
          </p:cNvPr>
          <p:cNvSpPr/>
          <p:nvPr/>
        </p:nvSpPr>
        <p:spPr>
          <a:xfrm>
            <a:off x="3437782" y="564402"/>
            <a:ext cx="1017801" cy="3853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FE86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B5B49-3B45-CD49-3886-A3BB14531990}"/>
              </a:ext>
            </a:extLst>
          </p:cNvPr>
          <p:cNvSpPr txBox="1"/>
          <p:nvPr/>
        </p:nvSpPr>
        <p:spPr>
          <a:xfrm>
            <a:off x="3546739" y="564402"/>
            <a:ext cx="848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solidFill>
                  <a:srgbClr val="FE867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냉장고</a:t>
            </a:r>
            <a:endParaRPr kumimoji="1" lang="ko-Kore-KR" altLang="en-US" sz="2000" dirty="0">
              <a:solidFill>
                <a:srgbClr val="FE867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978" y="483668"/>
            <a:ext cx="5161431" cy="60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1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194</Words>
  <Application>Microsoft Office PowerPoint</Application>
  <PresentationFormat>와이드스크린</PresentationFormat>
  <Paragraphs>89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맑은 고딕</vt:lpstr>
      <vt:lpstr>Pretendard SemiBold</vt:lpstr>
      <vt:lpstr>Pretendard Medium</vt:lpstr>
      <vt:lpstr>Pretendard</vt:lpstr>
      <vt:lpstr>Arial</vt:lpstr>
      <vt:lpstr>Pretendard Light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유현지</dc:creator>
  <cp:lastModifiedBy>SSAFY</cp:lastModifiedBy>
  <cp:revision>18</cp:revision>
  <dcterms:created xsi:type="dcterms:W3CDTF">2024-04-03T15:49:58Z</dcterms:created>
  <dcterms:modified xsi:type="dcterms:W3CDTF">2024-04-04T00:56:22Z</dcterms:modified>
</cp:coreProperties>
</file>